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3"/>
  </p:notesMasterIdLst>
  <p:sldIdLst>
    <p:sldId id="258" r:id="rId5"/>
    <p:sldId id="257" r:id="rId6"/>
    <p:sldId id="285" r:id="rId7"/>
    <p:sldId id="286" r:id="rId8"/>
    <p:sldId id="287" r:id="rId9"/>
    <p:sldId id="288" r:id="rId10"/>
    <p:sldId id="289" r:id="rId11"/>
    <p:sldId id="283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orbel" panose="020B0503020204020204" pitchFamily="34" charset="0"/>
      <p:regular r:id="rId20"/>
      <p:bold r:id="rId21"/>
      <p:italic r:id="rId22"/>
      <p:boldItalic r:id="rId23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35AB"/>
    <a:srgbClr val="9CDCFE"/>
    <a:srgbClr val="214873"/>
    <a:srgbClr val="4B592B"/>
    <a:srgbClr val="828217"/>
    <a:srgbClr val="6A9955"/>
    <a:srgbClr val="353536"/>
    <a:srgbClr val="CCCCCC"/>
    <a:srgbClr val="252526"/>
    <a:srgbClr val="8585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D4DEA0-D131-4C86-A12A-0DB86992AD20}" v="49" dt="2022-09-21T09:01:12.7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7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bio Iotti" userId="5885f716-2091-4dc7-8245-95bea0381e73" providerId="ADAL" clId="{C602C941-5EBC-4345-A5BF-2CCDCBA53CCA}"/>
    <pc:docChg chg="undo redo custSel addSld delSld modSld sldOrd modMainMaster">
      <pc:chgData name="Fabio Iotti" userId="5885f716-2091-4dc7-8245-95bea0381e73" providerId="ADAL" clId="{C602C941-5EBC-4345-A5BF-2CCDCBA53CCA}" dt="2022-09-15T14:00:48.476" v="7951" actId="20577"/>
      <pc:docMkLst>
        <pc:docMk/>
      </pc:docMkLst>
      <pc:sldChg chg="addSp delSp modSp del mod">
        <pc:chgData name="Fabio Iotti" userId="5885f716-2091-4dc7-8245-95bea0381e73" providerId="ADAL" clId="{C602C941-5EBC-4345-A5BF-2CCDCBA53CCA}" dt="2022-09-13T07:00:25.694" v="111" actId="2696"/>
        <pc:sldMkLst>
          <pc:docMk/>
          <pc:sldMk cId="1275802524" sldId="256"/>
        </pc:sldMkLst>
        <pc:spChg chg="mod">
          <ac:chgData name="Fabio Iotti" userId="5885f716-2091-4dc7-8245-95bea0381e73" providerId="ADAL" clId="{C602C941-5EBC-4345-A5BF-2CCDCBA53CCA}" dt="2022-09-13T06:53:58.276" v="57" actId="2711"/>
          <ac:spMkLst>
            <pc:docMk/>
            <pc:sldMk cId="1275802524" sldId="256"/>
            <ac:spMk id="2" creationId="{21577686-F6B4-3AE0-31CB-7971FD29486D}"/>
          </ac:spMkLst>
        </pc:spChg>
        <pc:spChg chg="mod">
          <ac:chgData name="Fabio Iotti" userId="5885f716-2091-4dc7-8245-95bea0381e73" providerId="ADAL" clId="{C602C941-5EBC-4345-A5BF-2CCDCBA53CCA}" dt="2022-09-13T06:53:58.276" v="57" actId="2711"/>
          <ac:spMkLst>
            <pc:docMk/>
            <pc:sldMk cId="1275802524" sldId="256"/>
            <ac:spMk id="3" creationId="{9F9A2D05-8040-FD16-7D6B-88FB8A8D96F7}"/>
          </ac:spMkLst>
        </pc:spChg>
        <pc:spChg chg="add mod">
          <ac:chgData name="Fabio Iotti" userId="5885f716-2091-4dc7-8245-95bea0381e73" providerId="ADAL" clId="{C602C941-5EBC-4345-A5BF-2CCDCBA53CCA}" dt="2022-09-13T06:53:58.276" v="57" actId="2711"/>
          <ac:spMkLst>
            <pc:docMk/>
            <pc:sldMk cId="1275802524" sldId="256"/>
            <ac:spMk id="12" creationId="{E8FC49E7-E3B9-B439-B929-898547C1490B}"/>
          </ac:spMkLst>
        </pc:spChg>
        <pc:picChg chg="del mod">
          <ac:chgData name="Fabio Iotti" userId="5885f716-2091-4dc7-8245-95bea0381e73" providerId="ADAL" clId="{C602C941-5EBC-4345-A5BF-2CCDCBA53CCA}" dt="2022-09-13T06:59:01.668" v="109" actId="478"/>
          <ac:picMkLst>
            <pc:docMk/>
            <pc:sldMk cId="1275802524" sldId="256"/>
            <ac:picMk id="11" creationId="{DDB61570-8BC0-4ECC-DDFD-737BEDFD25D8}"/>
          </ac:picMkLst>
        </pc:picChg>
      </pc:sldChg>
      <pc:sldChg chg="modSp new mod modAnim">
        <pc:chgData name="Fabio Iotti" userId="5885f716-2091-4dc7-8245-95bea0381e73" providerId="ADAL" clId="{C602C941-5EBC-4345-A5BF-2CCDCBA53CCA}" dt="2022-09-13T08:15:33.589" v="2181" actId="27636"/>
        <pc:sldMkLst>
          <pc:docMk/>
          <pc:sldMk cId="2783680989" sldId="257"/>
        </pc:sldMkLst>
        <pc:spChg chg="mod">
          <ac:chgData name="Fabio Iotti" userId="5885f716-2091-4dc7-8245-95bea0381e73" providerId="ADAL" clId="{C602C941-5EBC-4345-A5BF-2CCDCBA53CCA}" dt="2022-09-13T07:08:13.298" v="195" actId="20577"/>
          <ac:spMkLst>
            <pc:docMk/>
            <pc:sldMk cId="2783680989" sldId="257"/>
            <ac:spMk id="2" creationId="{6D3B155E-7350-E16E-A8F6-6754DA32EA35}"/>
          </ac:spMkLst>
        </pc:spChg>
        <pc:spChg chg="mod">
          <ac:chgData name="Fabio Iotti" userId="5885f716-2091-4dc7-8245-95bea0381e73" providerId="ADAL" clId="{C602C941-5EBC-4345-A5BF-2CCDCBA53CCA}" dt="2022-09-13T08:15:33.589" v="2181" actId="27636"/>
          <ac:spMkLst>
            <pc:docMk/>
            <pc:sldMk cId="2783680989" sldId="257"/>
            <ac:spMk id="3" creationId="{05C91982-2A4F-BB87-CF74-47B126189D5C}"/>
          </ac:spMkLst>
        </pc:spChg>
      </pc:sldChg>
      <pc:sldChg chg="addSp delSp modSp new mod ord modClrScheme chgLayout">
        <pc:chgData name="Fabio Iotti" userId="5885f716-2091-4dc7-8245-95bea0381e73" providerId="ADAL" clId="{C602C941-5EBC-4345-A5BF-2CCDCBA53CCA}" dt="2022-09-13T10:26:30.173" v="3072" actId="790"/>
        <pc:sldMkLst>
          <pc:docMk/>
          <pc:sldMk cId="2397998888" sldId="258"/>
        </pc:sldMkLst>
        <pc:spChg chg="del mod ord">
          <ac:chgData name="Fabio Iotti" userId="5885f716-2091-4dc7-8245-95bea0381e73" providerId="ADAL" clId="{C602C941-5EBC-4345-A5BF-2CCDCBA53CCA}" dt="2022-09-13T07:00:30.675" v="113" actId="700"/>
          <ac:spMkLst>
            <pc:docMk/>
            <pc:sldMk cId="2397998888" sldId="258"/>
            <ac:spMk id="2" creationId="{10C8DE0A-C820-DFC5-0EA3-B9468C0D8536}"/>
          </ac:spMkLst>
        </pc:spChg>
        <pc:spChg chg="add mod">
          <ac:chgData name="Fabio Iotti" userId="5885f716-2091-4dc7-8245-95bea0381e73" providerId="ADAL" clId="{C602C941-5EBC-4345-A5BF-2CCDCBA53CCA}" dt="2022-09-13T10:26:30.173" v="3072" actId="790"/>
          <ac:spMkLst>
            <pc:docMk/>
            <pc:sldMk cId="2397998888" sldId="258"/>
            <ac:spMk id="2" creationId="{FD805385-7082-0B74-5D91-6AF7759C263E}"/>
          </ac:spMkLst>
        </pc:spChg>
        <pc:spChg chg="del mod ord">
          <ac:chgData name="Fabio Iotti" userId="5885f716-2091-4dc7-8245-95bea0381e73" providerId="ADAL" clId="{C602C941-5EBC-4345-A5BF-2CCDCBA53CCA}" dt="2022-09-13T07:00:30.675" v="113" actId="700"/>
          <ac:spMkLst>
            <pc:docMk/>
            <pc:sldMk cId="2397998888" sldId="258"/>
            <ac:spMk id="3" creationId="{557F73AD-A0D7-2940-2D30-2260AC321CDA}"/>
          </ac:spMkLst>
        </pc:spChg>
        <pc:spChg chg="add mod ord">
          <ac:chgData name="Fabio Iotti" userId="5885f716-2091-4dc7-8245-95bea0381e73" providerId="ADAL" clId="{C602C941-5EBC-4345-A5BF-2CCDCBA53CCA}" dt="2022-09-13T07:04:51.891" v="140" actId="790"/>
          <ac:spMkLst>
            <pc:docMk/>
            <pc:sldMk cId="2397998888" sldId="258"/>
            <ac:spMk id="4" creationId="{F7A9A7D4-5767-55ED-C65F-EEE84F08C151}"/>
          </ac:spMkLst>
        </pc:spChg>
        <pc:spChg chg="add mod ord">
          <ac:chgData name="Fabio Iotti" userId="5885f716-2091-4dc7-8245-95bea0381e73" providerId="ADAL" clId="{C602C941-5EBC-4345-A5BF-2CCDCBA53CCA}" dt="2022-09-13T07:00:30.675" v="113" actId="700"/>
          <ac:spMkLst>
            <pc:docMk/>
            <pc:sldMk cId="2397998888" sldId="258"/>
            <ac:spMk id="5" creationId="{29314CCC-1370-1ADF-B656-46E81CA8F29A}"/>
          </ac:spMkLst>
        </pc:spChg>
      </pc:sldChg>
      <pc:sldChg chg="addSp delSp modSp new mod modClrScheme modAnim chgLayout">
        <pc:chgData name="Fabio Iotti" userId="5885f716-2091-4dc7-8245-95bea0381e73" providerId="ADAL" clId="{C602C941-5EBC-4345-A5BF-2CCDCBA53CCA}" dt="2022-09-13T07:46:13.588" v="1481" actId="21"/>
        <pc:sldMkLst>
          <pc:docMk/>
          <pc:sldMk cId="3455950388" sldId="259"/>
        </pc:sldMkLst>
        <pc:spChg chg="mod ord">
          <ac:chgData name="Fabio Iotti" userId="5885f716-2091-4dc7-8245-95bea0381e73" providerId="ADAL" clId="{C602C941-5EBC-4345-A5BF-2CCDCBA53CCA}" dt="2022-09-13T07:32:59.539" v="921" actId="700"/>
          <ac:spMkLst>
            <pc:docMk/>
            <pc:sldMk cId="3455950388" sldId="259"/>
            <ac:spMk id="2" creationId="{F1CB1EB4-E2FE-ADAF-943D-79853561CDA9}"/>
          </ac:spMkLst>
        </pc:spChg>
        <pc:spChg chg="del mod">
          <ac:chgData name="Fabio Iotti" userId="5885f716-2091-4dc7-8245-95bea0381e73" providerId="ADAL" clId="{C602C941-5EBC-4345-A5BF-2CCDCBA53CCA}" dt="2022-09-13T07:29:42.930" v="712" actId="478"/>
          <ac:spMkLst>
            <pc:docMk/>
            <pc:sldMk cId="3455950388" sldId="259"/>
            <ac:spMk id="3" creationId="{1146FE2F-88C4-BD9C-EA3A-022402FA3006}"/>
          </ac:spMkLst>
        </pc:spChg>
        <pc:spChg chg="add del mod">
          <ac:chgData name="Fabio Iotti" userId="5885f716-2091-4dc7-8245-95bea0381e73" providerId="ADAL" clId="{C602C941-5EBC-4345-A5BF-2CCDCBA53CCA}" dt="2022-09-13T07:29:58.288" v="717" actId="478"/>
          <ac:spMkLst>
            <pc:docMk/>
            <pc:sldMk cId="3455950388" sldId="259"/>
            <ac:spMk id="4" creationId="{2A1193F6-11A9-8A22-BC1F-B6D5B17F8DDF}"/>
          </ac:spMkLst>
        </pc:spChg>
        <pc:spChg chg="add del mod">
          <ac:chgData name="Fabio Iotti" userId="5885f716-2091-4dc7-8245-95bea0381e73" providerId="ADAL" clId="{C602C941-5EBC-4345-A5BF-2CCDCBA53CCA}" dt="2022-09-13T07:46:13.588" v="1481" actId="21"/>
          <ac:spMkLst>
            <pc:docMk/>
            <pc:sldMk cId="3455950388" sldId="259"/>
            <ac:spMk id="5" creationId="{87AC87DF-8EC5-7F36-B554-F927D39F2D8B}"/>
          </ac:spMkLst>
        </pc:spChg>
        <pc:spChg chg="add mod ord">
          <ac:chgData name="Fabio Iotti" userId="5885f716-2091-4dc7-8245-95bea0381e73" providerId="ADAL" clId="{C602C941-5EBC-4345-A5BF-2CCDCBA53CCA}" dt="2022-09-13T07:36:25.628" v="1173" actId="20577"/>
          <ac:spMkLst>
            <pc:docMk/>
            <pc:sldMk cId="3455950388" sldId="259"/>
            <ac:spMk id="6" creationId="{656D02F8-BE27-E196-655D-F4CCB5F65848}"/>
          </ac:spMkLst>
        </pc:spChg>
        <pc:spChg chg="add mod ord">
          <ac:chgData name="Fabio Iotti" userId="5885f716-2091-4dc7-8245-95bea0381e73" providerId="ADAL" clId="{C602C941-5EBC-4345-A5BF-2CCDCBA53CCA}" dt="2022-09-13T07:33:09.063" v="940" actId="20577"/>
          <ac:spMkLst>
            <pc:docMk/>
            <pc:sldMk cId="3455950388" sldId="259"/>
            <ac:spMk id="7" creationId="{0C8CC321-8EEA-3E76-CD20-CDC2730BFB28}"/>
          </ac:spMkLst>
        </pc:spChg>
        <pc:spChg chg="add mod ord">
          <ac:chgData name="Fabio Iotti" userId="5885f716-2091-4dc7-8245-95bea0381e73" providerId="ADAL" clId="{C602C941-5EBC-4345-A5BF-2CCDCBA53CCA}" dt="2022-09-13T07:33:12.088" v="955" actId="20577"/>
          <ac:spMkLst>
            <pc:docMk/>
            <pc:sldMk cId="3455950388" sldId="259"/>
            <ac:spMk id="8" creationId="{AFAEC861-14E2-9DC6-BB7E-FE446A5A5EE4}"/>
          </ac:spMkLst>
        </pc:spChg>
        <pc:spChg chg="add mod ord">
          <ac:chgData name="Fabio Iotti" userId="5885f716-2091-4dc7-8245-95bea0381e73" providerId="ADAL" clId="{C602C941-5EBC-4345-A5BF-2CCDCBA53CCA}" dt="2022-09-13T07:39:03.619" v="1191" actId="20577"/>
          <ac:spMkLst>
            <pc:docMk/>
            <pc:sldMk cId="3455950388" sldId="259"/>
            <ac:spMk id="9" creationId="{04205D07-47C7-B8E7-958F-E3A18A5B429C}"/>
          </ac:spMkLst>
        </pc:spChg>
      </pc:sldChg>
      <pc:sldChg chg="addSp delSp modSp new mod modClrScheme modAnim chgLayout">
        <pc:chgData name="Fabio Iotti" userId="5885f716-2091-4dc7-8245-95bea0381e73" providerId="ADAL" clId="{C602C941-5EBC-4345-A5BF-2CCDCBA53CCA}" dt="2022-09-13T07:46:32.871" v="1504" actId="21"/>
        <pc:sldMkLst>
          <pc:docMk/>
          <pc:sldMk cId="631722835" sldId="260"/>
        </pc:sldMkLst>
        <pc:spChg chg="del mod ord">
          <ac:chgData name="Fabio Iotti" userId="5885f716-2091-4dc7-8245-95bea0381e73" providerId="ADAL" clId="{C602C941-5EBC-4345-A5BF-2CCDCBA53CCA}" dt="2022-09-13T07:39:23.126" v="1193" actId="700"/>
          <ac:spMkLst>
            <pc:docMk/>
            <pc:sldMk cId="631722835" sldId="260"/>
            <ac:spMk id="2" creationId="{57B0BAF2-884E-651D-6C7E-FA1BF3D95B1F}"/>
          </ac:spMkLst>
        </pc:spChg>
        <pc:spChg chg="del">
          <ac:chgData name="Fabio Iotti" userId="5885f716-2091-4dc7-8245-95bea0381e73" providerId="ADAL" clId="{C602C941-5EBC-4345-A5BF-2CCDCBA53CCA}" dt="2022-09-13T07:39:23.126" v="1193" actId="700"/>
          <ac:spMkLst>
            <pc:docMk/>
            <pc:sldMk cId="631722835" sldId="260"/>
            <ac:spMk id="3" creationId="{CB720718-78D1-DE6C-6C1B-554E60DC9231}"/>
          </ac:spMkLst>
        </pc:spChg>
        <pc:spChg chg="del mod ord">
          <ac:chgData name="Fabio Iotti" userId="5885f716-2091-4dc7-8245-95bea0381e73" providerId="ADAL" clId="{C602C941-5EBC-4345-A5BF-2CCDCBA53CCA}" dt="2022-09-13T07:39:23.126" v="1193" actId="700"/>
          <ac:spMkLst>
            <pc:docMk/>
            <pc:sldMk cId="631722835" sldId="260"/>
            <ac:spMk id="4" creationId="{B540846C-8434-D5B5-A67E-31733533FB6E}"/>
          </ac:spMkLst>
        </pc:spChg>
        <pc:spChg chg="del">
          <ac:chgData name="Fabio Iotti" userId="5885f716-2091-4dc7-8245-95bea0381e73" providerId="ADAL" clId="{C602C941-5EBC-4345-A5BF-2CCDCBA53CCA}" dt="2022-09-13T07:39:23.126" v="1193" actId="700"/>
          <ac:spMkLst>
            <pc:docMk/>
            <pc:sldMk cId="631722835" sldId="260"/>
            <ac:spMk id="5" creationId="{941A7117-8316-CD3F-5501-313E762C0730}"/>
          </ac:spMkLst>
        </pc:spChg>
        <pc:spChg chg="del">
          <ac:chgData name="Fabio Iotti" userId="5885f716-2091-4dc7-8245-95bea0381e73" providerId="ADAL" clId="{C602C941-5EBC-4345-A5BF-2CCDCBA53CCA}" dt="2022-09-13T07:39:23.126" v="1193" actId="700"/>
          <ac:spMkLst>
            <pc:docMk/>
            <pc:sldMk cId="631722835" sldId="260"/>
            <ac:spMk id="6" creationId="{16834D25-B268-C8F1-FB9E-265E544A0845}"/>
          </ac:spMkLst>
        </pc:spChg>
        <pc:spChg chg="add mod ord">
          <ac:chgData name="Fabio Iotti" userId="5885f716-2091-4dc7-8245-95bea0381e73" providerId="ADAL" clId="{C602C941-5EBC-4345-A5BF-2CCDCBA53CCA}" dt="2022-09-13T07:39:33.742" v="1232" actId="20577"/>
          <ac:spMkLst>
            <pc:docMk/>
            <pc:sldMk cId="631722835" sldId="260"/>
            <ac:spMk id="7" creationId="{7DB453A6-5505-F66D-1F47-0616D23F5589}"/>
          </ac:spMkLst>
        </pc:spChg>
        <pc:spChg chg="add mod ord">
          <ac:chgData name="Fabio Iotti" userId="5885f716-2091-4dc7-8245-95bea0381e73" providerId="ADAL" clId="{C602C941-5EBC-4345-A5BF-2CCDCBA53CCA}" dt="2022-09-13T07:44:38.702" v="1409" actId="20577"/>
          <ac:spMkLst>
            <pc:docMk/>
            <pc:sldMk cId="631722835" sldId="260"/>
            <ac:spMk id="8" creationId="{A07C5953-6302-A45E-A073-80BFB78C61A9}"/>
          </ac:spMkLst>
        </pc:spChg>
        <pc:spChg chg="add mod">
          <ac:chgData name="Fabio Iotti" userId="5885f716-2091-4dc7-8245-95bea0381e73" providerId="ADAL" clId="{C602C941-5EBC-4345-A5BF-2CCDCBA53CCA}" dt="2022-09-13T07:42:49.620" v="1306" actId="6549"/>
          <ac:spMkLst>
            <pc:docMk/>
            <pc:sldMk cId="631722835" sldId="260"/>
            <ac:spMk id="10" creationId="{BC82ADD2-E3FC-9FFD-E95E-49A47C600D20}"/>
          </ac:spMkLst>
        </pc:spChg>
        <pc:spChg chg="add del mod">
          <ac:chgData name="Fabio Iotti" userId="5885f716-2091-4dc7-8245-95bea0381e73" providerId="ADAL" clId="{C602C941-5EBC-4345-A5BF-2CCDCBA53CCA}" dt="2022-09-13T07:46:32.871" v="1504" actId="21"/>
          <ac:spMkLst>
            <pc:docMk/>
            <pc:sldMk cId="631722835" sldId="260"/>
            <ac:spMk id="12" creationId="{00602CFD-3C19-D037-89D9-6823A3CAEEBA}"/>
          </ac:spMkLst>
        </pc:spChg>
      </pc:sldChg>
      <pc:sldChg chg="addSp delSp modSp new mod modClrScheme modAnim chgLayout">
        <pc:chgData name="Fabio Iotti" userId="5885f716-2091-4dc7-8245-95bea0381e73" providerId="ADAL" clId="{C602C941-5EBC-4345-A5BF-2CCDCBA53CCA}" dt="2022-09-13T12:09:03.497" v="5778" actId="1076"/>
        <pc:sldMkLst>
          <pc:docMk/>
          <pc:sldMk cId="2506698948" sldId="261"/>
        </pc:sldMkLst>
        <pc:spChg chg="mod ord">
          <ac:chgData name="Fabio Iotti" userId="5885f716-2091-4dc7-8245-95bea0381e73" providerId="ADAL" clId="{C602C941-5EBC-4345-A5BF-2CCDCBA53CCA}" dt="2022-09-13T07:51:57.315" v="1711" actId="700"/>
          <ac:spMkLst>
            <pc:docMk/>
            <pc:sldMk cId="2506698948" sldId="261"/>
            <ac:spMk id="2" creationId="{2782FB73-424E-F466-AF42-A936F8BB4076}"/>
          </ac:spMkLst>
        </pc:spChg>
        <pc:spChg chg="del">
          <ac:chgData name="Fabio Iotti" userId="5885f716-2091-4dc7-8245-95bea0381e73" providerId="ADAL" clId="{C602C941-5EBC-4345-A5BF-2CCDCBA53CCA}" dt="2022-09-13T07:51:57.315" v="1711" actId="700"/>
          <ac:spMkLst>
            <pc:docMk/>
            <pc:sldMk cId="2506698948" sldId="261"/>
            <ac:spMk id="3" creationId="{FD279FDC-77B0-70D9-BDF9-6A0829863F46}"/>
          </ac:spMkLst>
        </pc:spChg>
        <pc:spChg chg="add mod">
          <ac:chgData name="Fabio Iotti" userId="5885f716-2091-4dc7-8245-95bea0381e73" providerId="ADAL" clId="{C602C941-5EBC-4345-A5BF-2CCDCBA53CCA}" dt="2022-09-13T12:08:38.373" v="5758" actId="20577"/>
          <ac:spMkLst>
            <pc:docMk/>
            <pc:sldMk cId="2506698948" sldId="261"/>
            <ac:spMk id="4" creationId="{07B7F5BB-5577-F648-95C4-1D37767C6E46}"/>
          </ac:spMkLst>
        </pc:spChg>
        <pc:spChg chg="add del mod">
          <ac:chgData name="Fabio Iotti" userId="5885f716-2091-4dc7-8245-95bea0381e73" providerId="ADAL" clId="{C602C941-5EBC-4345-A5BF-2CCDCBA53CCA}" dt="2022-09-13T10:49:33.231" v="3414" actId="478"/>
          <ac:spMkLst>
            <pc:docMk/>
            <pc:sldMk cId="2506698948" sldId="261"/>
            <ac:spMk id="5" creationId="{24405653-45AA-7434-33E4-0FE67FEBA3AE}"/>
          </ac:spMkLst>
        </pc:spChg>
        <pc:spChg chg="add del mod">
          <ac:chgData name="Fabio Iotti" userId="5885f716-2091-4dc7-8245-95bea0381e73" providerId="ADAL" clId="{C602C941-5EBC-4345-A5BF-2CCDCBA53CCA}" dt="2022-09-13T07:56:07.316" v="1747"/>
          <ac:spMkLst>
            <pc:docMk/>
            <pc:sldMk cId="2506698948" sldId="261"/>
            <ac:spMk id="6" creationId="{9B39AF17-3D39-0C57-BE81-DCFDBB73DFCD}"/>
          </ac:spMkLst>
        </pc:spChg>
        <pc:spChg chg="add del mod">
          <ac:chgData name="Fabio Iotti" userId="5885f716-2091-4dc7-8245-95bea0381e73" providerId="ADAL" clId="{C602C941-5EBC-4345-A5BF-2CCDCBA53CCA}" dt="2022-09-13T10:50:50.081" v="3476" actId="478"/>
          <ac:spMkLst>
            <pc:docMk/>
            <pc:sldMk cId="2506698948" sldId="261"/>
            <ac:spMk id="7" creationId="{5E4439F9-5AC9-B15A-88AD-57BA6365A937}"/>
          </ac:spMkLst>
        </pc:spChg>
        <pc:spChg chg="add del mod">
          <ac:chgData name="Fabio Iotti" userId="5885f716-2091-4dc7-8245-95bea0381e73" providerId="ADAL" clId="{C602C941-5EBC-4345-A5BF-2CCDCBA53CCA}" dt="2022-09-13T07:57:41.769" v="1771"/>
          <ac:spMkLst>
            <pc:docMk/>
            <pc:sldMk cId="2506698948" sldId="261"/>
            <ac:spMk id="8" creationId="{0C8DDB4B-1CDE-1D4B-4324-DF3A23C37A6E}"/>
          </ac:spMkLst>
        </pc:spChg>
        <pc:spChg chg="add mod">
          <ac:chgData name="Fabio Iotti" userId="5885f716-2091-4dc7-8245-95bea0381e73" providerId="ADAL" clId="{C602C941-5EBC-4345-A5BF-2CCDCBA53CCA}" dt="2022-09-13T12:08:47.993" v="5776" actId="20577"/>
          <ac:spMkLst>
            <pc:docMk/>
            <pc:sldMk cId="2506698948" sldId="261"/>
            <ac:spMk id="10" creationId="{BB81DACB-EE57-F9A4-CC6B-8B294AE00515}"/>
          </ac:spMkLst>
        </pc:spChg>
        <pc:spChg chg="add mod">
          <ac:chgData name="Fabio Iotti" userId="5885f716-2091-4dc7-8245-95bea0381e73" providerId="ADAL" clId="{C602C941-5EBC-4345-A5BF-2CCDCBA53CCA}" dt="2022-09-13T12:09:03.497" v="5778" actId="1076"/>
          <ac:spMkLst>
            <pc:docMk/>
            <pc:sldMk cId="2506698948" sldId="261"/>
            <ac:spMk id="15" creationId="{BDD9DA6F-16B4-68BB-8EBD-A7DDF90C49FD}"/>
          </ac:spMkLst>
        </pc:spChg>
        <pc:spChg chg="add del mod">
          <ac:chgData name="Fabio Iotti" userId="5885f716-2091-4dc7-8245-95bea0381e73" providerId="ADAL" clId="{C602C941-5EBC-4345-A5BF-2CCDCBA53CCA}" dt="2022-09-13T08:11:47.279" v="1961" actId="478"/>
          <ac:spMkLst>
            <pc:docMk/>
            <pc:sldMk cId="2506698948" sldId="261"/>
            <ac:spMk id="17" creationId="{4165863D-982D-4EF7-F9D2-495F324691A9}"/>
          </ac:spMkLst>
        </pc:spChg>
        <pc:spChg chg="add mod">
          <ac:chgData name="Fabio Iotti" userId="5885f716-2091-4dc7-8245-95bea0381e73" providerId="ADAL" clId="{C602C941-5EBC-4345-A5BF-2CCDCBA53CCA}" dt="2022-09-13T10:50:22.846" v="3473" actId="1076"/>
          <ac:spMkLst>
            <pc:docMk/>
            <pc:sldMk cId="2506698948" sldId="261"/>
            <ac:spMk id="18" creationId="{8A17BDB6-B7F7-DDBB-A666-9B78E0C8FBF4}"/>
          </ac:spMkLst>
        </pc:spChg>
        <pc:picChg chg="add del mod">
          <ac:chgData name="Fabio Iotti" userId="5885f716-2091-4dc7-8245-95bea0381e73" providerId="ADAL" clId="{C602C941-5EBC-4345-A5BF-2CCDCBA53CCA}" dt="2022-09-13T08:06:05.219" v="1855" actId="478"/>
          <ac:picMkLst>
            <pc:docMk/>
            <pc:sldMk cId="2506698948" sldId="261"/>
            <ac:picMk id="14" creationId="{8D7A6E4E-6694-23FD-E05A-26F193EF003D}"/>
          </ac:picMkLst>
        </pc:picChg>
        <pc:cxnChg chg="add del mod">
          <ac:chgData name="Fabio Iotti" userId="5885f716-2091-4dc7-8245-95bea0381e73" providerId="ADAL" clId="{C602C941-5EBC-4345-A5BF-2CCDCBA53CCA}" dt="2022-09-13T08:04:14.014" v="1838" actId="478"/>
          <ac:cxnSpMkLst>
            <pc:docMk/>
            <pc:sldMk cId="2506698948" sldId="261"/>
            <ac:cxnSpMk id="12" creationId="{26661AC7-3FC1-1DB8-C3E7-BAD82764994F}"/>
          </ac:cxnSpMkLst>
        </pc:cxnChg>
      </pc:sldChg>
      <pc:sldChg chg="addSp delSp modSp new mod modClrScheme modAnim chgLayout">
        <pc:chgData name="Fabio Iotti" userId="5885f716-2091-4dc7-8245-95bea0381e73" providerId="ADAL" clId="{C602C941-5EBC-4345-A5BF-2CCDCBA53CCA}" dt="2022-09-13T10:48:58.451" v="3411" actId="20577"/>
        <pc:sldMkLst>
          <pc:docMk/>
          <pc:sldMk cId="725080209" sldId="262"/>
        </pc:sldMkLst>
        <pc:spChg chg="del">
          <ac:chgData name="Fabio Iotti" userId="5885f716-2091-4dc7-8245-95bea0381e73" providerId="ADAL" clId="{C602C941-5EBC-4345-A5BF-2CCDCBA53CCA}" dt="2022-09-13T07:46:37.185" v="1506" actId="700"/>
          <ac:spMkLst>
            <pc:docMk/>
            <pc:sldMk cId="725080209" sldId="262"/>
            <ac:spMk id="2" creationId="{F2BE565B-D55D-AA1B-20B6-C5F748583037}"/>
          </ac:spMkLst>
        </pc:spChg>
        <pc:spChg chg="add del mod">
          <ac:chgData name="Fabio Iotti" userId="5885f716-2091-4dc7-8245-95bea0381e73" providerId="ADAL" clId="{C602C941-5EBC-4345-A5BF-2CCDCBA53CCA}" dt="2022-09-13T10:46:55.931" v="3353" actId="478"/>
          <ac:spMkLst>
            <pc:docMk/>
            <pc:sldMk cId="725080209" sldId="262"/>
            <ac:spMk id="3" creationId="{A2E9E64B-DD73-AB5D-134D-862C8ED024F6}"/>
          </ac:spMkLst>
        </pc:spChg>
        <pc:spChg chg="del">
          <ac:chgData name="Fabio Iotti" userId="5885f716-2091-4dc7-8245-95bea0381e73" providerId="ADAL" clId="{C602C941-5EBC-4345-A5BF-2CCDCBA53CCA}" dt="2022-09-13T07:46:37.185" v="1506" actId="700"/>
          <ac:spMkLst>
            <pc:docMk/>
            <pc:sldMk cId="725080209" sldId="262"/>
            <ac:spMk id="3" creationId="{EB8E754C-6DEB-4CBF-8E2A-D0457B96BBBA}"/>
          </ac:spMkLst>
        </pc:spChg>
        <pc:spChg chg="add mod">
          <ac:chgData name="Fabio Iotti" userId="5885f716-2091-4dc7-8245-95bea0381e73" providerId="ADAL" clId="{C602C941-5EBC-4345-A5BF-2CCDCBA53CCA}" dt="2022-09-13T10:48:58.451" v="3411" actId="20577"/>
          <ac:spMkLst>
            <pc:docMk/>
            <pc:sldMk cId="725080209" sldId="262"/>
            <ac:spMk id="5" creationId="{13DBA6D8-708C-5C9C-7E01-316F5DD0BED2}"/>
          </ac:spMkLst>
        </pc:spChg>
        <pc:spChg chg="add mod ord">
          <ac:chgData name="Fabio Iotti" userId="5885f716-2091-4dc7-8245-95bea0381e73" providerId="ADAL" clId="{C602C941-5EBC-4345-A5BF-2CCDCBA53CCA}" dt="2022-09-13T07:47:30.589" v="1556" actId="790"/>
          <ac:spMkLst>
            <pc:docMk/>
            <pc:sldMk cId="725080209" sldId="262"/>
            <ac:spMk id="6" creationId="{7DBFE415-4A16-53DE-328F-CA39E3BC34DF}"/>
          </ac:spMkLst>
        </pc:spChg>
        <pc:spChg chg="add del">
          <ac:chgData name="Fabio Iotti" userId="5885f716-2091-4dc7-8245-95bea0381e73" providerId="ADAL" clId="{C602C941-5EBC-4345-A5BF-2CCDCBA53CCA}" dt="2022-09-13T07:48:11.359" v="1566" actId="22"/>
          <ac:spMkLst>
            <pc:docMk/>
            <pc:sldMk cId="725080209" sldId="262"/>
            <ac:spMk id="8" creationId="{8BE4E8A0-FF56-5019-D89E-E486D088BA99}"/>
          </ac:spMkLst>
        </pc:spChg>
        <pc:spChg chg="add mod">
          <ac:chgData name="Fabio Iotti" userId="5885f716-2091-4dc7-8245-95bea0381e73" providerId="ADAL" clId="{C602C941-5EBC-4345-A5BF-2CCDCBA53CCA}" dt="2022-09-13T10:47:36.771" v="3356" actId="207"/>
          <ac:spMkLst>
            <pc:docMk/>
            <pc:sldMk cId="725080209" sldId="262"/>
            <ac:spMk id="10" creationId="{40DEAC39-2DE7-13B9-FDF2-E2C091BD7286}"/>
          </ac:spMkLst>
        </pc:spChg>
        <pc:picChg chg="add del">
          <ac:chgData name="Fabio Iotti" userId="5885f716-2091-4dc7-8245-95bea0381e73" providerId="ADAL" clId="{C602C941-5EBC-4345-A5BF-2CCDCBA53CCA}" dt="2022-09-13T08:04:45.548" v="1840" actId="21"/>
          <ac:picMkLst>
            <pc:docMk/>
            <pc:sldMk cId="725080209" sldId="262"/>
            <ac:picMk id="12" creationId="{E59FCAA9-4ED7-F8E6-A05F-627B038B346A}"/>
          </ac:picMkLst>
        </pc:picChg>
      </pc:sldChg>
      <pc:sldChg chg="addSp modSp new mod modClrScheme chgLayout">
        <pc:chgData name="Fabio Iotti" userId="5885f716-2091-4dc7-8245-95bea0381e73" providerId="ADAL" clId="{C602C941-5EBC-4345-A5BF-2CCDCBA53CCA}" dt="2022-09-13T10:27:27.749" v="3106" actId="21"/>
        <pc:sldMkLst>
          <pc:docMk/>
          <pc:sldMk cId="702473243" sldId="263"/>
        </pc:sldMkLst>
        <pc:spChg chg="mod ord">
          <ac:chgData name="Fabio Iotti" userId="5885f716-2091-4dc7-8245-95bea0381e73" providerId="ADAL" clId="{C602C941-5EBC-4345-A5BF-2CCDCBA53CCA}" dt="2022-09-13T08:09:34.540" v="1951" actId="700"/>
          <ac:spMkLst>
            <pc:docMk/>
            <pc:sldMk cId="702473243" sldId="263"/>
            <ac:spMk id="2" creationId="{85455CC8-7C69-EF02-4335-27E31A2F475C}"/>
          </ac:spMkLst>
        </pc:spChg>
        <pc:spChg chg="add mod ord">
          <ac:chgData name="Fabio Iotti" userId="5885f716-2091-4dc7-8245-95bea0381e73" providerId="ADAL" clId="{C602C941-5EBC-4345-A5BF-2CCDCBA53CCA}" dt="2022-09-13T10:27:27.749" v="3106" actId="21"/>
          <ac:spMkLst>
            <pc:docMk/>
            <pc:sldMk cId="702473243" sldId="263"/>
            <ac:spMk id="3" creationId="{7B08E020-E5CE-954D-FB9A-A0B9EC44537D}"/>
          </ac:spMkLst>
        </pc:spChg>
        <pc:spChg chg="add mod">
          <ac:chgData name="Fabio Iotti" userId="5885f716-2091-4dc7-8245-95bea0381e73" providerId="ADAL" clId="{C602C941-5EBC-4345-A5BF-2CCDCBA53CCA}" dt="2022-09-13T08:14:40.239" v="2082" actId="6549"/>
          <ac:spMkLst>
            <pc:docMk/>
            <pc:sldMk cId="702473243" sldId="263"/>
            <ac:spMk id="5" creationId="{06352CF0-EF9F-5D75-80DF-C5E8C5F6737A}"/>
          </ac:spMkLst>
        </pc:spChg>
      </pc:sldChg>
      <pc:sldChg chg="addSp delSp modSp new mod modClrScheme modAnim chgLayout">
        <pc:chgData name="Fabio Iotti" userId="5885f716-2091-4dc7-8245-95bea0381e73" providerId="ADAL" clId="{C602C941-5EBC-4345-A5BF-2CCDCBA53CCA}" dt="2022-09-13T10:59:41.342" v="3696" actId="20577"/>
        <pc:sldMkLst>
          <pc:docMk/>
          <pc:sldMk cId="1526938012" sldId="264"/>
        </pc:sldMkLst>
        <pc:spChg chg="mod ord">
          <ac:chgData name="Fabio Iotti" userId="5885f716-2091-4dc7-8245-95bea0381e73" providerId="ADAL" clId="{C602C941-5EBC-4345-A5BF-2CCDCBA53CCA}" dt="2022-09-13T08:16:21.913" v="2189" actId="700"/>
          <ac:spMkLst>
            <pc:docMk/>
            <pc:sldMk cId="1526938012" sldId="264"/>
            <ac:spMk id="2" creationId="{A12DD944-9F2C-ABC5-588B-E12E922EADB0}"/>
          </ac:spMkLst>
        </pc:spChg>
        <pc:spChg chg="del">
          <ac:chgData name="Fabio Iotti" userId="5885f716-2091-4dc7-8245-95bea0381e73" providerId="ADAL" clId="{C602C941-5EBC-4345-A5BF-2CCDCBA53CCA}" dt="2022-09-13T08:16:21.913" v="2189" actId="700"/>
          <ac:spMkLst>
            <pc:docMk/>
            <pc:sldMk cId="1526938012" sldId="264"/>
            <ac:spMk id="3" creationId="{33C6DCD8-548B-12AC-524C-821DBC313E30}"/>
          </ac:spMkLst>
        </pc:spChg>
        <pc:spChg chg="add del mod">
          <ac:chgData name="Fabio Iotti" userId="5885f716-2091-4dc7-8245-95bea0381e73" providerId="ADAL" clId="{C602C941-5EBC-4345-A5BF-2CCDCBA53CCA}" dt="2022-09-13T10:56:18.552" v="3550" actId="478"/>
          <ac:spMkLst>
            <pc:docMk/>
            <pc:sldMk cId="1526938012" sldId="264"/>
            <ac:spMk id="4" creationId="{927723DF-0AA6-84AF-3DF3-48232F9492A9}"/>
          </ac:spMkLst>
        </pc:spChg>
        <pc:spChg chg="add mod">
          <ac:chgData name="Fabio Iotti" userId="5885f716-2091-4dc7-8245-95bea0381e73" providerId="ADAL" clId="{C602C941-5EBC-4345-A5BF-2CCDCBA53CCA}" dt="2022-09-13T10:58:08.192" v="3661" actId="20577"/>
          <ac:spMkLst>
            <pc:docMk/>
            <pc:sldMk cId="1526938012" sldId="264"/>
            <ac:spMk id="5" creationId="{573952A8-3297-EC50-141C-95ABE194754D}"/>
          </ac:spMkLst>
        </pc:spChg>
        <pc:spChg chg="add mod">
          <ac:chgData name="Fabio Iotti" userId="5885f716-2091-4dc7-8245-95bea0381e73" providerId="ADAL" clId="{C602C941-5EBC-4345-A5BF-2CCDCBA53CCA}" dt="2022-09-13T10:59:41.342" v="3696" actId="20577"/>
          <ac:spMkLst>
            <pc:docMk/>
            <pc:sldMk cId="1526938012" sldId="264"/>
            <ac:spMk id="7" creationId="{229358FE-664E-72D4-D76A-8EB050C8DD73}"/>
          </ac:spMkLst>
        </pc:spChg>
        <pc:spChg chg="add mod">
          <ac:chgData name="Fabio Iotti" userId="5885f716-2091-4dc7-8245-95bea0381e73" providerId="ADAL" clId="{C602C941-5EBC-4345-A5BF-2CCDCBA53CCA}" dt="2022-09-13T10:57:43.608" v="3647" actId="1076"/>
          <ac:spMkLst>
            <pc:docMk/>
            <pc:sldMk cId="1526938012" sldId="264"/>
            <ac:spMk id="8" creationId="{5523FC49-A14C-4B24-F053-E8A6CC58F740}"/>
          </ac:spMkLst>
        </pc:spChg>
        <pc:spChg chg="add del mod">
          <ac:chgData name="Fabio Iotti" userId="5885f716-2091-4dc7-8245-95bea0381e73" providerId="ADAL" clId="{C602C941-5EBC-4345-A5BF-2CCDCBA53CCA}" dt="2022-09-13T10:59:04.141" v="3664" actId="478"/>
          <ac:spMkLst>
            <pc:docMk/>
            <pc:sldMk cId="1526938012" sldId="264"/>
            <ac:spMk id="9" creationId="{8C004288-65A5-BB8B-CBE4-E4A6060D709C}"/>
          </ac:spMkLst>
        </pc:spChg>
      </pc:sldChg>
      <pc:sldChg chg="addSp delSp modSp new mod modClrScheme addAnim delAnim modAnim chgLayout">
        <pc:chgData name="Fabio Iotti" userId="5885f716-2091-4dc7-8245-95bea0381e73" providerId="ADAL" clId="{C602C941-5EBC-4345-A5BF-2CCDCBA53CCA}" dt="2022-09-13T12:09:55.513" v="5802" actId="20577"/>
        <pc:sldMkLst>
          <pc:docMk/>
          <pc:sldMk cId="1855666650" sldId="265"/>
        </pc:sldMkLst>
        <pc:spChg chg="mod ord">
          <ac:chgData name="Fabio Iotti" userId="5885f716-2091-4dc7-8245-95bea0381e73" providerId="ADAL" clId="{C602C941-5EBC-4345-A5BF-2CCDCBA53CCA}" dt="2022-09-13T10:29:11.037" v="3254" actId="700"/>
          <ac:spMkLst>
            <pc:docMk/>
            <pc:sldMk cId="1855666650" sldId="265"/>
            <ac:spMk id="2" creationId="{0417747B-FD33-63E8-5BEC-DCDE8AD2AC45}"/>
          </ac:spMkLst>
        </pc:spChg>
        <pc:spChg chg="add del mod">
          <ac:chgData name="Fabio Iotti" userId="5885f716-2091-4dc7-8245-95bea0381e73" providerId="ADAL" clId="{C602C941-5EBC-4345-A5BF-2CCDCBA53CCA}" dt="2022-09-13T08:32:09.429" v="2602" actId="478"/>
          <ac:spMkLst>
            <pc:docMk/>
            <pc:sldMk cId="1855666650" sldId="265"/>
            <ac:spMk id="3" creationId="{04BFA8C1-FCB3-7E6A-E3D5-DCB6E62949CB}"/>
          </ac:spMkLst>
        </pc:spChg>
        <pc:spChg chg="add mod ord">
          <ac:chgData name="Fabio Iotti" userId="5885f716-2091-4dc7-8245-95bea0381e73" providerId="ADAL" clId="{C602C941-5EBC-4345-A5BF-2CCDCBA53CCA}" dt="2022-09-13T12:09:55.513" v="5802" actId="20577"/>
          <ac:spMkLst>
            <pc:docMk/>
            <pc:sldMk cId="1855666650" sldId="265"/>
            <ac:spMk id="3" creationId="{8111EAC7-0E23-7D83-342A-31AB210DD023}"/>
          </ac:spMkLst>
        </pc:spChg>
        <pc:spChg chg="add mod">
          <ac:chgData name="Fabio Iotti" userId="5885f716-2091-4dc7-8245-95bea0381e73" providerId="ADAL" clId="{C602C941-5EBC-4345-A5BF-2CCDCBA53CCA}" dt="2022-09-13T11:16:06.864" v="3861" actId="13926"/>
          <ac:spMkLst>
            <pc:docMk/>
            <pc:sldMk cId="1855666650" sldId="265"/>
            <ac:spMk id="5" creationId="{B482BF93-5DB4-5A2E-7E12-60EC3B7D7375}"/>
          </ac:spMkLst>
        </pc:spChg>
        <pc:spChg chg="add del mod">
          <ac:chgData name="Fabio Iotti" userId="5885f716-2091-4dc7-8245-95bea0381e73" providerId="ADAL" clId="{C602C941-5EBC-4345-A5BF-2CCDCBA53CCA}" dt="2022-09-13T11:00:48.272" v="3699" actId="478"/>
          <ac:spMkLst>
            <pc:docMk/>
            <pc:sldMk cId="1855666650" sldId="265"/>
            <ac:spMk id="6" creationId="{9095EC05-BBA7-C587-FBDD-0765D07D682F}"/>
          </ac:spMkLst>
        </pc:spChg>
        <pc:spChg chg="add del mod">
          <ac:chgData name="Fabio Iotti" userId="5885f716-2091-4dc7-8245-95bea0381e73" providerId="ADAL" clId="{C602C941-5EBC-4345-A5BF-2CCDCBA53CCA}" dt="2022-09-13T08:34:17.454" v="2607" actId="478"/>
          <ac:spMkLst>
            <pc:docMk/>
            <pc:sldMk cId="1855666650" sldId="265"/>
            <ac:spMk id="7" creationId="{4BA4EE5D-1330-4B3C-7537-3BA0E4FF21DC}"/>
          </ac:spMkLst>
        </pc:spChg>
        <pc:spChg chg="add del mod ord">
          <ac:chgData name="Fabio Iotti" userId="5885f716-2091-4dc7-8245-95bea0381e73" providerId="ADAL" clId="{C602C941-5EBC-4345-A5BF-2CCDCBA53CCA}" dt="2022-09-13T11:14:48.322" v="3858" actId="478"/>
          <ac:spMkLst>
            <pc:docMk/>
            <pc:sldMk cId="1855666650" sldId="265"/>
            <ac:spMk id="9" creationId="{48109F6A-DF17-32F2-AA3E-AD1544D9AFDA}"/>
          </ac:spMkLst>
        </pc:spChg>
        <pc:spChg chg="add del mod">
          <ac:chgData name="Fabio Iotti" userId="5885f716-2091-4dc7-8245-95bea0381e73" providerId="ADAL" clId="{C602C941-5EBC-4345-A5BF-2CCDCBA53CCA}" dt="2022-09-13T08:35:12.459" v="2657" actId="478"/>
          <ac:spMkLst>
            <pc:docMk/>
            <pc:sldMk cId="1855666650" sldId="265"/>
            <ac:spMk id="9" creationId="{85FB2980-959E-8532-D103-0BED07EBE83F}"/>
          </ac:spMkLst>
        </pc:spChg>
        <pc:spChg chg="add mod">
          <ac:chgData name="Fabio Iotti" userId="5885f716-2091-4dc7-8245-95bea0381e73" providerId="ADAL" clId="{C602C941-5EBC-4345-A5BF-2CCDCBA53CCA}" dt="2022-09-13T11:16:29.827" v="3869" actId="13926"/>
          <ac:spMkLst>
            <pc:docMk/>
            <pc:sldMk cId="1855666650" sldId="265"/>
            <ac:spMk id="11" creationId="{0C5A032F-B121-035A-24F1-CBA44AE051FA}"/>
          </ac:spMkLst>
        </pc:spChg>
        <pc:spChg chg="add del mod">
          <ac:chgData name="Fabio Iotti" userId="5885f716-2091-4dc7-8245-95bea0381e73" providerId="ADAL" clId="{C602C941-5EBC-4345-A5BF-2CCDCBA53CCA}" dt="2022-09-13T10:29:02.772" v="3253" actId="478"/>
          <ac:spMkLst>
            <pc:docMk/>
            <pc:sldMk cId="1855666650" sldId="265"/>
            <ac:spMk id="12" creationId="{A4903FB2-B014-5404-77DD-1CD56D228E42}"/>
          </ac:spMkLst>
        </pc:spChg>
        <pc:spChg chg="add del mod">
          <ac:chgData name="Fabio Iotti" userId="5885f716-2091-4dc7-8245-95bea0381e73" providerId="ADAL" clId="{C602C941-5EBC-4345-A5BF-2CCDCBA53CCA}" dt="2022-09-13T11:12:21.942" v="3760" actId="478"/>
          <ac:spMkLst>
            <pc:docMk/>
            <pc:sldMk cId="1855666650" sldId="265"/>
            <ac:spMk id="13" creationId="{415B6E19-3B51-4B57-0DEF-4C086DB1EE74}"/>
          </ac:spMkLst>
        </pc:spChg>
        <pc:spChg chg="add del mod">
          <ac:chgData name="Fabio Iotti" userId="5885f716-2091-4dc7-8245-95bea0381e73" providerId="ADAL" clId="{C602C941-5EBC-4345-A5BF-2CCDCBA53CCA}" dt="2022-09-13T11:16:07.772" v="3862" actId="478"/>
          <ac:spMkLst>
            <pc:docMk/>
            <pc:sldMk cId="1855666650" sldId="265"/>
            <ac:spMk id="14" creationId="{DF21735D-A431-C6D1-AF6C-3B52C9113409}"/>
          </ac:spMkLst>
        </pc:spChg>
        <pc:inkChg chg="add del">
          <ac:chgData name="Fabio Iotti" userId="5885f716-2091-4dc7-8245-95bea0381e73" providerId="ADAL" clId="{C602C941-5EBC-4345-A5BF-2CCDCBA53CCA}" dt="2022-09-13T11:07:30.472" v="3742" actId="9405"/>
          <ac:inkMkLst>
            <pc:docMk/>
            <pc:sldMk cId="1855666650" sldId="265"/>
            <ac:inkMk id="7" creationId="{97BE3CC9-9516-79D4-ECD2-9BF6C4328AFE}"/>
          </ac:inkMkLst>
        </pc:inkChg>
        <pc:inkChg chg="add del">
          <ac:chgData name="Fabio Iotti" userId="5885f716-2091-4dc7-8245-95bea0381e73" providerId="ADAL" clId="{C602C941-5EBC-4345-A5BF-2CCDCBA53CCA}" dt="2022-09-13T11:07:37.642" v="3744" actId="9405"/>
          <ac:inkMkLst>
            <pc:docMk/>
            <pc:sldMk cId="1855666650" sldId="265"/>
            <ac:inkMk id="8" creationId="{2D5BF62B-C0F1-FA49-01DC-88A0562E64AF}"/>
          </ac:inkMkLst>
        </pc:inkChg>
      </pc:sldChg>
      <pc:sldChg chg="addSp delSp modSp new mod modAnim">
        <pc:chgData name="Fabio Iotti" userId="5885f716-2091-4dc7-8245-95bea0381e73" providerId="ADAL" clId="{C602C941-5EBC-4345-A5BF-2CCDCBA53CCA}" dt="2022-09-13T12:10:28.532" v="5808" actId="13926"/>
        <pc:sldMkLst>
          <pc:docMk/>
          <pc:sldMk cId="555148801" sldId="266"/>
        </pc:sldMkLst>
        <pc:spChg chg="mod">
          <ac:chgData name="Fabio Iotti" userId="5885f716-2091-4dc7-8245-95bea0381e73" providerId="ADAL" clId="{C602C941-5EBC-4345-A5BF-2CCDCBA53CCA}" dt="2022-09-13T10:32:05.145" v="3294" actId="20577"/>
          <ac:spMkLst>
            <pc:docMk/>
            <pc:sldMk cId="555148801" sldId="266"/>
            <ac:spMk id="2" creationId="{4B02CDED-22A0-228F-7327-7C6212285BB5}"/>
          </ac:spMkLst>
        </pc:spChg>
        <pc:spChg chg="add del">
          <ac:chgData name="Fabio Iotti" userId="5885f716-2091-4dc7-8245-95bea0381e73" providerId="ADAL" clId="{C602C941-5EBC-4345-A5BF-2CCDCBA53CCA}" dt="2022-09-13T10:40:45.311" v="3344" actId="22"/>
          <ac:spMkLst>
            <pc:docMk/>
            <pc:sldMk cId="555148801" sldId="266"/>
            <ac:spMk id="4" creationId="{83641FEF-D61B-1011-795A-2D84F525BF2C}"/>
          </ac:spMkLst>
        </pc:spChg>
        <pc:spChg chg="add mod">
          <ac:chgData name="Fabio Iotti" userId="5885f716-2091-4dc7-8245-95bea0381e73" providerId="ADAL" clId="{C602C941-5EBC-4345-A5BF-2CCDCBA53CCA}" dt="2022-09-13T12:10:28.532" v="5808" actId="13926"/>
          <ac:spMkLst>
            <pc:docMk/>
            <pc:sldMk cId="555148801" sldId="266"/>
            <ac:spMk id="6" creationId="{ACC26721-4375-5722-BB15-0B8A0AF438AE}"/>
          </ac:spMkLst>
        </pc:spChg>
        <pc:spChg chg="add mod">
          <ac:chgData name="Fabio Iotti" userId="5885f716-2091-4dc7-8245-95bea0381e73" providerId="ADAL" clId="{C602C941-5EBC-4345-A5BF-2CCDCBA53CCA}" dt="2022-09-13T11:20:08.115" v="4022" actId="1076"/>
          <ac:spMkLst>
            <pc:docMk/>
            <pc:sldMk cId="555148801" sldId="266"/>
            <ac:spMk id="8" creationId="{6D2F1F68-B1A7-C7B2-541C-204607E1A8EF}"/>
          </ac:spMkLst>
        </pc:spChg>
        <pc:spChg chg="add mod">
          <ac:chgData name="Fabio Iotti" userId="5885f716-2091-4dc7-8245-95bea0381e73" providerId="ADAL" clId="{C602C941-5EBC-4345-A5BF-2CCDCBA53CCA}" dt="2022-09-13T11:19:30.883" v="3980" actId="1076"/>
          <ac:spMkLst>
            <pc:docMk/>
            <pc:sldMk cId="555148801" sldId="266"/>
            <ac:spMk id="9" creationId="{881EC4B2-FE9A-C548-6619-0AAF439290D1}"/>
          </ac:spMkLst>
        </pc:spChg>
      </pc:sldChg>
      <pc:sldChg chg="addSp modSp new mod modAnim">
        <pc:chgData name="Fabio Iotti" userId="5885f716-2091-4dc7-8245-95bea0381e73" providerId="ADAL" clId="{C602C941-5EBC-4345-A5BF-2CCDCBA53CCA}" dt="2022-09-13T12:10:42.793" v="5816" actId="20577"/>
        <pc:sldMkLst>
          <pc:docMk/>
          <pc:sldMk cId="801147097" sldId="267"/>
        </pc:sldMkLst>
        <pc:spChg chg="mod">
          <ac:chgData name="Fabio Iotti" userId="5885f716-2091-4dc7-8245-95bea0381e73" providerId="ADAL" clId="{C602C941-5EBC-4345-A5BF-2CCDCBA53CCA}" dt="2022-09-13T11:21:15.402" v="4042" actId="790"/>
          <ac:spMkLst>
            <pc:docMk/>
            <pc:sldMk cId="801147097" sldId="267"/>
            <ac:spMk id="2" creationId="{DF80B81C-9F9D-6B7E-D977-ABD8EC886107}"/>
          </ac:spMkLst>
        </pc:spChg>
        <pc:spChg chg="add mod">
          <ac:chgData name="Fabio Iotti" userId="5885f716-2091-4dc7-8245-95bea0381e73" providerId="ADAL" clId="{C602C941-5EBC-4345-A5BF-2CCDCBA53CCA}" dt="2022-09-13T11:36:03.313" v="4352" actId="1076"/>
          <ac:spMkLst>
            <pc:docMk/>
            <pc:sldMk cId="801147097" sldId="267"/>
            <ac:spMk id="4" creationId="{E185AF29-BE8F-6BF6-B5FD-0DD6A8F69D4A}"/>
          </ac:spMkLst>
        </pc:spChg>
        <pc:spChg chg="add mod">
          <ac:chgData name="Fabio Iotti" userId="5885f716-2091-4dc7-8245-95bea0381e73" providerId="ADAL" clId="{C602C941-5EBC-4345-A5BF-2CCDCBA53CCA}" dt="2022-09-13T12:10:36.512" v="5812" actId="6549"/>
          <ac:spMkLst>
            <pc:docMk/>
            <pc:sldMk cId="801147097" sldId="267"/>
            <ac:spMk id="6" creationId="{A3B41C43-5566-ECB8-7DC5-E3B5A41BC7A7}"/>
          </ac:spMkLst>
        </pc:spChg>
        <pc:spChg chg="add mod">
          <ac:chgData name="Fabio Iotti" userId="5885f716-2091-4dc7-8245-95bea0381e73" providerId="ADAL" clId="{C602C941-5EBC-4345-A5BF-2CCDCBA53CCA}" dt="2022-09-13T12:10:42.793" v="5816" actId="20577"/>
          <ac:spMkLst>
            <pc:docMk/>
            <pc:sldMk cId="801147097" sldId="267"/>
            <ac:spMk id="8" creationId="{BEC2F845-DD1A-8F11-7DA4-EBDDB87D8A74}"/>
          </ac:spMkLst>
        </pc:spChg>
        <pc:spChg chg="add mod">
          <ac:chgData name="Fabio Iotti" userId="5885f716-2091-4dc7-8245-95bea0381e73" providerId="ADAL" clId="{C602C941-5EBC-4345-A5BF-2CCDCBA53CCA}" dt="2022-09-13T11:36:22.767" v="4357" actId="14100"/>
          <ac:spMkLst>
            <pc:docMk/>
            <pc:sldMk cId="801147097" sldId="267"/>
            <ac:spMk id="10" creationId="{CB150D00-B80C-2E00-9292-E0C6EECE05E6}"/>
          </ac:spMkLst>
        </pc:spChg>
        <pc:spChg chg="add mod">
          <ac:chgData name="Fabio Iotti" userId="5885f716-2091-4dc7-8245-95bea0381e73" providerId="ADAL" clId="{C602C941-5EBC-4345-A5BF-2CCDCBA53CCA}" dt="2022-09-13T11:37:11.646" v="4433" actId="1076"/>
          <ac:spMkLst>
            <pc:docMk/>
            <pc:sldMk cId="801147097" sldId="267"/>
            <ac:spMk id="11" creationId="{807FFCD2-671A-3E24-4180-D4AAED2F76D6}"/>
          </ac:spMkLst>
        </pc:spChg>
      </pc:sldChg>
      <pc:sldChg chg="addSp modSp new mod modAnim">
        <pc:chgData name="Fabio Iotti" userId="5885f716-2091-4dc7-8245-95bea0381e73" providerId="ADAL" clId="{C602C941-5EBC-4345-A5BF-2CCDCBA53CCA}" dt="2022-09-13T11:42:23.708" v="4589"/>
        <pc:sldMkLst>
          <pc:docMk/>
          <pc:sldMk cId="4197360139" sldId="268"/>
        </pc:sldMkLst>
        <pc:spChg chg="mod">
          <ac:chgData name="Fabio Iotti" userId="5885f716-2091-4dc7-8245-95bea0381e73" providerId="ADAL" clId="{C602C941-5EBC-4345-A5BF-2CCDCBA53CCA}" dt="2022-09-13T11:40:24.822" v="4458" actId="790"/>
          <ac:spMkLst>
            <pc:docMk/>
            <pc:sldMk cId="4197360139" sldId="268"/>
            <ac:spMk id="2" creationId="{D29475C8-7B1F-E0C4-8FDE-9651F39B982D}"/>
          </ac:spMkLst>
        </pc:spChg>
        <pc:spChg chg="add mod">
          <ac:chgData name="Fabio Iotti" userId="5885f716-2091-4dc7-8245-95bea0381e73" providerId="ADAL" clId="{C602C941-5EBC-4345-A5BF-2CCDCBA53CCA}" dt="2022-09-13T11:41:36.402" v="4541" actId="20577"/>
          <ac:spMkLst>
            <pc:docMk/>
            <pc:sldMk cId="4197360139" sldId="268"/>
            <ac:spMk id="4" creationId="{5A6727B8-FA9D-534B-9432-9F0A63083516}"/>
          </ac:spMkLst>
        </pc:spChg>
        <pc:spChg chg="add mod">
          <ac:chgData name="Fabio Iotti" userId="5885f716-2091-4dc7-8245-95bea0381e73" providerId="ADAL" clId="{C602C941-5EBC-4345-A5BF-2CCDCBA53CCA}" dt="2022-09-13T11:42:14.391" v="4587" actId="1076"/>
          <ac:spMkLst>
            <pc:docMk/>
            <pc:sldMk cId="4197360139" sldId="268"/>
            <ac:spMk id="5" creationId="{0ED35042-3706-B998-4DFE-C24E6FBD824C}"/>
          </ac:spMkLst>
        </pc:spChg>
      </pc:sldChg>
      <pc:sldChg chg="addSp delSp modSp new mod modClrScheme modAnim chgLayout">
        <pc:chgData name="Fabio Iotti" userId="5885f716-2091-4dc7-8245-95bea0381e73" providerId="ADAL" clId="{C602C941-5EBC-4345-A5BF-2CCDCBA53CCA}" dt="2022-09-14T11:44:17.507" v="6503"/>
        <pc:sldMkLst>
          <pc:docMk/>
          <pc:sldMk cId="5644726" sldId="269"/>
        </pc:sldMkLst>
        <pc:spChg chg="mod ord">
          <ac:chgData name="Fabio Iotti" userId="5885f716-2091-4dc7-8245-95bea0381e73" providerId="ADAL" clId="{C602C941-5EBC-4345-A5BF-2CCDCBA53CCA}" dt="2022-09-13T11:44:20.531" v="4666" actId="700"/>
          <ac:spMkLst>
            <pc:docMk/>
            <pc:sldMk cId="5644726" sldId="269"/>
            <ac:spMk id="2" creationId="{6925CEDF-7375-FF25-0A98-6B207A730829}"/>
          </ac:spMkLst>
        </pc:spChg>
        <pc:spChg chg="add mod ord">
          <ac:chgData name="Fabio Iotti" userId="5885f716-2091-4dc7-8245-95bea0381e73" providerId="ADAL" clId="{C602C941-5EBC-4345-A5BF-2CCDCBA53CCA}" dt="2022-09-14T11:44:17.507" v="6503"/>
          <ac:spMkLst>
            <pc:docMk/>
            <pc:sldMk cId="5644726" sldId="269"/>
            <ac:spMk id="3" creationId="{AAB09BF6-F5DC-528D-DDD2-9961D40665F6}"/>
          </ac:spMkLst>
        </pc:spChg>
        <pc:spChg chg="add del mod">
          <ac:chgData name="Fabio Iotti" userId="5885f716-2091-4dc7-8245-95bea0381e73" providerId="ADAL" clId="{C602C941-5EBC-4345-A5BF-2CCDCBA53CCA}" dt="2022-09-13T11:49:43.292" v="4917" actId="21"/>
          <ac:spMkLst>
            <pc:docMk/>
            <pc:sldMk cId="5644726" sldId="269"/>
            <ac:spMk id="5" creationId="{3017AEEA-A7C8-D1DC-18E0-15FD5586A33E}"/>
          </ac:spMkLst>
        </pc:spChg>
      </pc:sldChg>
      <pc:sldChg chg="addSp delSp modSp new mod modClrScheme modAnim chgLayout">
        <pc:chgData name="Fabio Iotti" userId="5885f716-2091-4dc7-8245-95bea0381e73" providerId="ADAL" clId="{C602C941-5EBC-4345-A5BF-2CCDCBA53CCA}" dt="2022-09-13T12:03:57.372" v="5710" actId="20577"/>
        <pc:sldMkLst>
          <pc:docMk/>
          <pc:sldMk cId="3432505972" sldId="270"/>
        </pc:sldMkLst>
        <pc:spChg chg="mod ord">
          <ac:chgData name="Fabio Iotti" userId="5885f716-2091-4dc7-8245-95bea0381e73" providerId="ADAL" clId="{C602C941-5EBC-4345-A5BF-2CCDCBA53CCA}" dt="2022-09-13T11:55:51.961" v="5267" actId="700"/>
          <ac:spMkLst>
            <pc:docMk/>
            <pc:sldMk cId="3432505972" sldId="270"/>
            <ac:spMk id="2" creationId="{AB95064E-3C4D-F882-0603-7611C8E2664B}"/>
          </ac:spMkLst>
        </pc:spChg>
        <pc:spChg chg="del mod ord">
          <ac:chgData name="Fabio Iotti" userId="5885f716-2091-4dc7-8245-95bea0381e73" providerId="ADAL" clId="{C602C941-5EBC-4345-A5BF-2CCDCBA53CCA}" dt="2022-09-13T11:50:28.006" v="4930" actId="700"/>
          <ac:spMkLst>
            <pc:docMk/>
            <pc:sldMk cId="3432505972" sldId="270"/>
            <ac:spMk id="3" creationId="{EF6BB3DB-08AB-CC5E-BDD2-025EE0DE90CC}"/>
          </ac:spMkLst>
        </pc:spChg>
        <pc:spChg chg="add del mod ord">
          <ac:chgData name="Fabio Iotti" userId="5885f716-2091-4dc7-8245-95bea0381e73" providerId="ADAL" clId="{C602C941-5EBC-4345-A5BF-2CCDCBA53CCA}" dt="2022-09-13T11:50:35.378" v="4931" actId="700"/>
          <ac:spMkLst>
            <pc:docMk/>
            <pc:sldMk cId="3432505972" sldId="270"/>
            <ac:spMk id="4" creationId="{F540AE34-ECC7-484A-81EA-0D5D90CC452E}"/>
          </ac:spMkLst>
        </pc:spChg>
        <pc:spChg chg="add mod">
          <ac:chgData name="Fabio Iotti" userId="5885f716-2091-4dc7-8245-95bea0381e73" providerId="ADAL" clId="{C602C941-5EBC-4345-A5BF-2CCDCBA53CCA}" dt="2022-09-13T11:56:38.425" v="5394" actId="1076"/>
          <ac:spMkLst>
            <pc:docMk/>
            <pc:sldMk cId="3432505972" sldId="270"/>
            <ac:spMk id="6" creationId="{08809CFE-2F27-1AAE-2D33-B107F86A049B}"/>
          </ac:spMkLst>
        </pc:spChg>
        <pc:spChg chg="add mod ord">
          <ac:chgData name="Fabio Iotti" userId="5885f716-2091-4dc7-8245-95bea0381e73" providerId="ADAL" clId="{C602C941-5EBC-4345-A5BF-2CCDCBA53CCA}" dt="2022-09-13T12:03:57.372" v="5710" actId="20577"/>
          <ac:spMkLst>
            <pc:docMk/>
            <pc:sldMk cId="3432505972" sldId="270"/>
            <ac:spMk id="7" creationId="{4B18E205-483B-CBF9-865E-6367DA6013E3}"/>
          </ac:spMkLst>
        </pc:spChg>
      </pc:sldChg>
      <pc:sldChg chg="addSp delSp modSp new mod modClrScheme modAnim chgLayout">
        <pc:chgData name="Fabio Iotti" userId="5885f716-2091-4dc7-8245-95bea0381e73" providerId="ADAL" clId="{C602C941-5EBC-4345-A5BF-2CCDCBA53CCA}" dt="2022-09-13T11:58:22.509" v="5494" actId="20577"/>
        <pc:sldMkLst>
          <pc:docMk/>
          <pc:sldMk cId="3009362912" sldId="271"/>
        </pc:sldMkLst>
        <pc:spChg chg="mod ord">
          <ac:chgData name="Fabio Iotti" userId="5885f716-2091-4dc7-8245-95bea0381e73" providerId="ADAL" clId="{C602C941-5EBC-4345-A5BF-2CCDCBA53CCA}" dt="2022-09-13T11:51:35.277" v="4956" actId="700"/>
          <ac:spMkLst>
            <pc:docMk/>
            <pc:sldMk cId="3009362912" sldId="271"/>
            <ac:spMk id="2" creationId="{F678FAC7-10A3-431D-BBCC-FF948E2D3E25}"/>
          </ac:spMkLst>
        </pc:spChg>
        <pc:spChg chg="add del mod ord">
          <ac:chgData name="Fabio Iotti" userId="5885f716-2091-4dc7-8245-95bea0381e73" providerId="ADAL" clId="{C602C941-5EBC-4345-A5BF-2CCDCBA53CCA}" dt="2022-09-13T11:51:35.277" v="4956" actId="700"/>
          <ac:spMkLst>
            <pc:docMk/>
            <pc:sldMk cId="3009362912" sldId="271"/>
            <ac:spMk id="3" creationId="{5ED073CF-11C4-41D0-8131-23C33E959F66}"/>
          </ac:spMkLst>
        </pc:spChg>
        <pc:spChg chg="add mod ord">
          <ac:chgData name="Fabio Iotti" userId="5885f716-2091-4dc7-8245-95bea0381e73" providerId="ADAL" clId="{C602C941-5EBC-4345-A5BF-2CCDCBA53CCA}" dt="2022-09-13T11:58:22.509" v="5494" actId="20577"/>
          <ac:spMkLst>
            <pc:docMk/>
            <pc:sldMk cId="3009362912" sldId="271"/>
            <ac:spMk id="4" creationId="{7712908F-9B3B-1596-FF1B-0FFA59395ECE}"/>
          </ac:spMkLst>
        </pc:spChg>
      </pc:sldChg>
      <pc:sldChg chg="addSp modSp new mod ord modClrScheme modAnim chgLayout">
        <pc:chgData name="Fabio Iotti" userId="5885f716-2091-4dc7-8245-95bea0381e73" providerId="ADAL" clId="{C602C941-5EBC-4345-A5BF-2CCDCBA53CCA}" dt="2022-09-13T12:29:27.859" v="6303" actId="6549"/>
        <pc:sldMkLst>
          <pc:docMk/>
          <pc:sldMk cId="3742493477" sldId="272"/>
        </pc:sldMkLst>
        <pc:spChg chg="mod ord">
          <ac:chgData name="Fabio Iotti" userId="5885f716-2091-4dc7-8245-95bea0381e73" providerId="ADAL" clId="{C602C941-5EBC-4345-A5BF-2CCDCBA53CCA}" dt="2022-09-13T12:24:05.101" v="5818" actId="700"/>
          <ac:spMkLst>
            <pc:docMk/>
            <pc:sldMk cId="3742493477" sldId="272"/>
            <ac:spMk id="2" creationId="{528D3BD3-1100-3E4B-50C8-5B6802BF2ACD}"/>
          </ac:spMkLst>
        </pc:spChg>
        <pc:spChg chg="add mod">
          <ac:chgData name="Fabio Iotti" userId="5885f716-2091-4dc7-8245-95bea0381e73" providerId="ADAL" clId="{C602C941-5EBC-4345-A5BF-2CCDCBA53CCA}" dt="2022-09-13T11:59:23.640" v="5497" actId="1076"/>
          <ac:spMkLst>
            <pc:docMk/>
            <pc:sldMk cId="3742493477" sldId="272"/>
            <ac:spMk id="3" creationId="{31B8897A-573C-1894-D8FA-8BD8830DA074}"/>
          </ac:spMkLst>
        </pc:spChg>
        <pc:spChg chg="add mod">
          <ac:chgData name="Fabio Iotti" userId="5885f716-2091-4dc7-8245-95bea0381e73" providerId="ADAL" clId="{C602C941-5EBC-4345-A5BF-2CCDCBA53CCA}" dt="2022-09-13T12:00:39.070" v="5546" actId="1076"/>
          <ac:spMkLst>
            <pc:docMk/>
            <pc:sldMk cId="3742493477" sldId="272"/>
            <ac:spMk id="5" creationId="{19A21659-7D29-A535-8D2D-A55076BD097C}"/>
          </ac:spMkLst>
        </pc:spChg>
        <pc:spChg chg="add mod ord">
          <ac:chgData name="Fabio Iotti" userId="5885f716-2091-4dc7-8245-95bea0381e73" providerId="ADAL" clId="{C602C941-5EBC-4345-A5BF-2CCDCBA53CCA}" dt="2022-09-13T12:29:27.859" v="6303" actId="6549"/>
          <ac:spMkLst>
            <pc:docMk/>
            <pc:sldMk cId="3742493477" sldId="272"/>
            <ac:spMk id="6" creationId="{EBB5D41A-A52A-AF89-49AB-5F8FD14755F7}"/>
          </ac:spMkLst>
        </pc:spChg>
        <pc:spChg chg="add mod">
          <ac:chgData name="Fabio Iotti" userId="5885f716-2091-4dc7-8245-95bea0381e73" providerId="ADAL" clId="{C602C941-5EBC-4345-A5BF-2CCDCBA53CCA}" dt="2022-09-13T12:29:11.604" v="6289" actId="20577"/>
          <ac:spMkLst>
            <pc:docMk/>
            <pc:sldMk cId="3742493477" sldId="272"/>
            <ac:spMk id="7" creationId="{D1EFAF11-76F6-1BE7-8541-21D58D3D1AE8}"/>
          </ac:spMkLst>
        </pc:spChg>
      </pc:sldChg>
      <pc:sldChg chg="addSp delSp modSp new del mod modClrScheme chgLayout">
        <pc:chgData name="Fabio Iotti" userId="5885f716-2091-4dc7-8245-95bea0381e73" providerId="ADAL" clId="{C602C941-5EBC-4345-A5BF-2CCDCBA53CCA}" dt="2022-09-15T10:44:52.989" v="7706" actId="47"/>
        <pc:sldMkLst>
          <pc:docMk/>
          <pc:sldMk cId="3055526965" sldId="273"/>
        </pc:sldMkLst>
        <pc:spChg chg="del">
          <ac:chgData name="Fabio Iotti" userId="5885f716-2091-4dc7-8245-95bea0381e73" providerId="ADAL" clId="{C602C941-5EBC-4345-A5BF-2CCDCBA53CCA}" dt="2022-09-13T12:01:59.349" v="5563" actId="700"/>
          <ac:spMkLst>
            <pc:docMk/>
            <pc:sldMk cId="3055526965" sldId="273"/>
            <ac:spMk id="2" creationId="{FBB84C94-13C2-0648-E7DC-F85193F5D699}"/>
          </ac:spMkLst>
        </pc:spChg>
        <pc:spChg chg="del">
          <ac:chgData name="Fabio Iotti" userId="5885f716-2091-4dc7-8245-95bea0381e73" providerId="ADAL" clId="{C602C941-5EBC-4345-A5BF-2CCDCBA53CCA}" dt="2022-09-13T12:01:59.349" v="5563" actId="700"/>
          <ac:spMkLst>
            <pc:docMk/>
            <pc:sldMk cId="3055526965" sldId="273"/>
            <ac:spMk id="3" creationId="{FEC89910-7EB8-BC80-D6CF-52E54AB725AD}"/>
          </ac:spMkLst>
        </pc:spChg>
        <pc:spChg chg="add mod">
          <ac:chgData name="Fabio Iotti" userId="5885f716-2091-4dc7-8245-95bea0381e73" providerId="ADAL" clId="{C602C941-5EBC-4345-A5BF-2CCDCBA53CCA}" dt="2022-09-13T12:03:07.013" v="5629" actId="20577"/>
          <ac:spMkLst>
            <pc:docMk/>
            <pc:sldMk cId="3055526965" sldId="273"/>
            <ac:spMk id="4" creationId="{E4361CA3-A82E-B7D7-6FC7-697DA60EAC31}"/>
          </ac:spMkLst>
        </pc:spChg>
        <pc:spChg chg="add mod">
          <ac:chgData name="Fabio Iotti" userId="5885f716-2091-4dc7-8245-95bea0381e73" providerId="ADAL" clId="{C602C941-5EBC-4345-A5BF-2CCDCBA53CCA}" dt="2022-09-13T12:02:43.657" v="5564" actId="700"/>
          <ac:spMkLst>
            <pc:docMk/>
            <pc:sldMk cId="3055526965" sldId="273"/>
            <ac:spMk id="5" creationId="{1009932A-77A5-A8DC-259A-3EACFE500AD1}"/>
          </ac:spMkLst>
        </pc:spChg>
      </pc:sldChg>
      <pc:sldChg chg="addSp delSp modSp new mod modClrScheme chgLayout">
        <pc:chgData name="Fabio Iotti" userId="5885f716-2091-4dc7-8245-95bea0381e73" providerId="ADAL" clId="{C602C941-5EBC-4345-A5BF-2CCDCBA53CCA}" dt="2022-09-15T10:45:37.911" v="7780" actId="20577"/>
        <pc:sldMkLst>
          <pc:docMk/>
          <pc:sldMk cId="3405262299" sldId="274"/>
        </pc:sldMkLst>
        <pc:spChg chg="del mod ord">
          <ac:chgData name="Fabio Iotti" userId="5885f716-2091-4dc7-8245-95bea0381e73" providerId="ADAL" clId="{C602C941-5EBC-4345-A5BF-2CCDCBA53CCA}" dt="2022-09-13T12:07:23.075" v="5712" actId="700"/>
          <ac:spMkLst>
            <pc:docMk/>
            <pc:sldMk cId="3405262299" sldId="274"/>
            <ac:spMk id="2" creationId="{59364F10-DFA4-6BFD-1823-D3C8604AFC07}"/>
          </ac:spMkLst>
        </pc:spChg>
        <pc:spChg chg="del mod ord">
          <ac:chgData name="Fabio Iotti" userId="5885f716-2091-4dc7-8245-95bea0381e73" providerId="ADAL" clId="{C602C941-5EBC-4345-A5BF-2CCDCBA53CCA}" dt="2022-09-13T12:07:23.075" v="5712" actId="700"/>
          <ac:spMkLst>
            <pc:docMk/>
            <pc:sldMk cId="3405262299" sldId="274"/>
            <ac:spMk id="3" creationId="{934A8B43-89C3-C7E1-D9AC-FC9E8B9E7C41}"/>
          </ac:spMkLst>
        </pc:spChg>
        <pc:spChg chg="add mod ord">
          <ac:chgData name="Fabio Iotti" userId="5885f716-2091-4dc7-8245-95bea0381e73" providerId="ADAL" clId="{C602C941-5EBC-4345-A5BF-2CCDCBA53CCA}" dt="2022-09-15T10:45:26.491" v="7778" actId="5793"/>
          <ac:spMkLst>
            <pc:docMk/>
            <pc:sldMk cId="3405262299" sldId="274"/>
            <ac:spMk id="4" creationId="{0E04551D-27B1-9A65-E690-CA9AE20235C5}"/>
          </ac:spMkLst>
        </pc:spChg>
        <pc:spChg chg="add mod ord">
          <ac:chgData name="Fabio Iotti" userId="5885f716-2091-4dc7-8245-95bea0381e73" providerId="ADAL" clId="{C602C941-5EBC-4345-A5BF-2CCDCBA53CCA}" dt="2022-09-15T10:45:37.911" v="7780" actId="20577"/>
          <ac:spMkLst>
            <pc:docMk/>
            <pc:sldMk cId="3405262299" sldId="274"/>
            <ac:spMk id="5" creationId="{680883A8-EE10-8FCA-E929-28233C4615A7}"/>
          </ac:spMkLst>
        </pc:spChg>
        <pc:spChg chg="add">
          <ac:chgData name="Fabio Iotti" userId="5885f716-2091-4dc7-8245-95bea0381e73" providerId="ADAL" clId="{C602C941-5EBC-4345-A5BF-2CCDCBA53CCA}" dt="2022-09-13T12:19:53.160" v="5817" actId="22"/>
          <ac:spMkLst>
            <pc:docMk/>
            <pc:sldMk cId="3405262299" sldId="274"/>
            <ac:spMk id="7" creationId="{D49568DA-827A-607C-3782-70ED7C03E75A}"/>
          </ac:spMkLst>
        </pc:spChg>
      </pc:sldChg>
      <pc:sldChg chg="addSp delSp modSp new del mod modClrScheme chgLayout">
        <pc:chgData name="Fabio Iotti" userId="5885f716-2091-4dc7-8245-95bea0381e73" providerId="ADAL" clId="{C602C941-5EBC-4345-A5BF-2CCDCBA53CCA}" dt="2022-09-15T10:44:52.989" v="7706" actId="47"/>
        <pc:sldMkLst>
          <pc:docMk/>
          <pc:sldMk cId="3098434152" sldId="275"/>
        </pc:sldMkLst>
        <pc:spChg chg="del">
          <ac:chgData name="Fabio Iotti" userId="5885f716-2091-4dc7-8245-95bea0381e73" providerId="ADAL" clId="{C602C941-5EBC-4345-A5BF-2CCDCBA53CCA}" dt="2022-09-13T12:32:15.820" v="6305" actId="700"/>
          <ac:spMkLst>
            <pc:docMk/>
            <pc:sldMk cId="3098434152" sldId="275"/>
            <ac:spMk id="2" creationId="{8581A376-6C2F-0A12-C00B-C652BF343EE4}"/>
          </ac:spMkLst>
        </pc:spChg>
        <pc:spChg chg="del">
          <ac:chgData name="Fabio Iotti" userId="5885f716-2091-4dc7-8245-95bea0381e73" providerId="ADAL" clId="{C602C941-5EBC-4345-A5BF-2CCDCBA53CCA}" dt="2022-09-13T12:32:15.820" v="6305" actId="700"/>
          <ac:spMkLst>
            <pc:docMk/>
            <pc:sldMk cId="3098434152" sldId="275"/>
            <ac:spMk id="3" creationId="{284C932A-6D67-A200-8790-E6ADF4DEA32C}"/>
          </ac:spMkLst>
        </pc:spChg>
        <pc:picChg chg="add del mod">
          <ac:chgData name="Fabio Iotti" userId="5885f716-2091-4dc7-8245-95bea0381e73" providerId="ADAL" clId="{C602C941-5EBC-4345-A5BF-2CCDCBA53CCA}" dt="2022-09-13T12:32:38.965" v="6309" actId="478"/>
          <ac:picMkLst>
            <pc:docMk/>
            <pc:sldMk cId="3098434152" sldId="275"/>
            <ac:picMk id="5" creationId="{5DBF7C92-35E6-9956-E907-1400EE1650AC}"/>
          </ac:picMkLst>
        </pc:picChg>
        <pc:picChg chg="add del mod">
          <ac:chgData name="Fabio Iotti" userId="5885f716-2091-4dc7-8245-95bea0381e73" providerId="ADAL" clId="{C602C941-5EBC-4345-A5BF-2CCDCBA53CCA}" dt="2022-09-13T12:33:36.828" v="6313" actId="478"/>
          <ac:picMkLst>
            <pc:docMk/>
            <pc:sldMk cId="3098434152" sldId="275"/>
            <ac:picMk id="7" creationId="{FE996158-5B8F-1890-965C-49D0579B5FCC}"/>
          </ac:picMkLst>
        </pc:picChg>
        <pc:picChg chg="add del mod">
          <ac:chgData name="Fabio Iotti" userId="5885f716-2091-4dc7-8245-95bea0381e73" providerId="ADAL" clId="{C602C941-5EBC-4345-A5BF-2CCDCBA53CCA}" dt="2022-09-13T12:34:31.045" v="6317" actId="478"/>
          <ac:picMkLst>
            <pc:docMk/>
            <pc:sldMk cId="3098434152" sldId="275"/>
            <ac:picMk id="9" creationId="{72108FD5-73D2-3E4A-2B1A-12C33BEF6105}"/>
          </ac:picMkLst>
        </pc:picChg>
        <pc:picChg chg="add mod">
          <ac:chgData name="Fabio Iotti" userId="5885f716-2091-4dc7-8245-95bea0381e73" providerId="ADAL" clId="{C602C941-5EBC-4345-A5BF-2CCDCBA53CCA}" dt="2022-09-13T12:35:07.929" v="6325" actId="1076"/>
          <ac:picMkLst>
            <pc:docMk/>
            <pc:sldMk cId="3098434152" sldId="275"/>
            <ac:picMk id="11" creationId="{7D3C9A4D-B74B-7694-7C8B-3E05AE78ED3A}"/>
          </ac:picMkLst>
        </pc:picChg>
      </pc:sldChg>
      <pc:sldChg chg="addSp modSp new del mod">
        <pc:chgData name="Fabio Iotti" userId="5885f716-2091-4dc7-8245-95bea0381e73" providerId="ADAL" clId="{C602C941-5EBC-4345-A5BF-2CCDCBA53CCA}" dt="2022-09-15T10:44:52.989" v="7706" actId="47"/>
        <pc:sldMkLst>
          <pc:docMk/>
          <pc:sldMk cId="861799947" sldId="276"/>
        </pc:sldMkLst>
        <pc:picChg chg="add mod">
          <ac:chgData name="Fabio Iotti" userId="5885f716-2091-4dc7-8245-95bea0381e73" providerId="ADAL" clId="{C602C941-5EBC-4345-A5BF-2CCDCBA53CCA}" dt="2022-09-13T12:35:05.784" v="6324" actId="1076"/>
          <ac:picMkLst>
            <pc:docMk/>
            <pc:sldMk cId="861799947" sldId="276"/>
            <ac:picMk id="3" creationId="{29CA7205-32A2-4E88-E75F-543EAF0133FF}"/>
          </ac:picMkLst>
        </pc:picChg>
      </pc:sldChg>
      <pc:sldChg chg="addSp delSp modSp new del mod">
        <pc:chgData name="Fabio Iotti" userId="5885f716-2091-4dc7-8245-95bea0381e73" providerId="ADAL" clId="{C602C941-5EBC-4345-A5BF-2CCDCBA53CCA}" dt="2022-09-15T10:44:52.989" v="7706" actId="47"/>
        <pc:sldMkLst>
          <pc:docMk/>
          <pc:sldMk cId="489929536" sldId="277"/>
        </pc:sldMkLst>
        <pc:picChg chg="add del mod">
          <ac:chgData name="Fabio Iotti" userId="5885f716-2091-4dc7-8245-95bea0381e73" providerId="ADAL" clId="{C602C941-5EBC-4345-A5BF-2CCDCBA53CCA}" dt="2022-09-13T12:44:27.778" v="6336" actId="478"/>
          <ac:picMkLst>
            <pc:docMk/>
            <pc:sldMk cId="489929536" sldId="277"/>
            <ac:picMk id="3" creationId="{07A58472-9902-B303-E4C6-64B80F6B94E2}"/>
          </ac:picMkLst>
        </pc:picChg>
        <pc:picChg chg="add mod">
          <ac:chgData name="Fabio Iotti" userId="5885f716-2091-4dc7-8245-95bea0381e73" providerId="ADAL" clId="{C602C941-5EBC-4345-A5BF-2CCDCBA53CCA}" dt="2022-09-13T12:44:37.317" v="6339" actId="1076"/>
          <ac:picMkLst>
            <pc:docMk/>
            <pc:sldMk cId="489929536" sldId="277"/>
            <ac:picMk id="5" creationId="{7F5525B6-9B7C-D060-C5A2-01785C240458}"/>
          </ac:picMkLst>
        </pc:picChg>
      </pc:sldChg>
      <pc:sldChg chg="addSp modSp new del mod">
        <pc:chgData name="Fabio Iotti" userId="5885f716-2091-4dc7-8245-95bea0381e73" providerId="ADAL" clId="{C602C941-5EBC-4345-A5BF-2CCDCBA53CCA}" dt="2022-09-15T10:44:52.989" v="7706" actId="47"/>
        <pc:sldMkLst>
          <pc:docMk/>
          <pc:sldMk cId="3930079025" sldId="278"/>
        </pc:sldMkLst>
        <pc:picChg chg="add mod">
          <ac:chgData name="Fabio Iotti" userId="5885f716-2091-4dc7-8245-95bea0381e73" providerId="ADAL" clId="{C602C941-5EBC-4345-A5BF-2CCDCBA53CCA}" dt="2022-09-13T12:37:32.362" v="6333" actId="1076"/>
          <ac:picMkLst>
            <pc:docMk/>
            <pc:sldMk cId="3930079025" sldId="278"/>
            <ac:picMk id="3" creationId="{38170DD6-432A-2C82-D1A9-7B704509C2E6}"/>
          </ac:picMkLst>
        </pc:picChg>
      </pc:sldChg>
      <pc:sldChg chg="addSp new del mod">
        <pc:chgData name="Fabio Iotti" userId="5885f716-2091-4dc7-8245-95bea0381e73" providerId="ADAL" clId="{C602C941-5EBC-4345-A5BF-2CCDCBA53CCA}" dt="2022-09-15T10:44:52.989" v="7706" actId="47"/>
        <pc:sldMkLst>
          <pc:docMk/>
          <pc:sldMk cId="805940434" sldId="279"/>
        </pc:sldMkLst>
        <pc:picChg chg="add">
          <ac:chgData name="Fabio Iotti" userId="5885f716-2091-4dc7-8245-95bea0381e73" providerId="ADAL" clId="{C602C941-5EBC-4345-A5BF-2CCDCBA53CCA}" dt="2022-09-13T12:41:17.400" v="6335" actId="22"/>
          <ac:picMkLst>
            <pc:docMk/>
            <pc:sldMk cId="805940434" sldId="279"/>
            <ac:picMk id="3" creationId="{56EF0E19-A7EB-0647-3BA2-C5F58EECE211}"/>
          </ac:picMkLst>
        </pc:picChg>
      </pc:sldChg>
      <pc:sldChg chg="addSp delSp new del mod">
        <pc:chgData name="Fabio Iotti" userId="5885f716-2091-4dc7-8245-95bea0381e73" providerId="ADAL" clId="{C602C941-5EBC-4345-A5BF-2CCDCBA53CCA}" dt="2022-09-15T10:44:52.989" v="7706" actId="47"/>
        <pc:sldMkLst>
          <pc:docMk/>
          <pc:sldMk cId="1213550329" sldId="280"/>
        </pc:sldMkLst>
        <pc:picChg chg="add del">
          <ac:chgData name="Fabio Iotti" userId="5885f716-2091-4dc7-8245-95bea0381e73" providerId="ADAL" clId="{C602C941-5EBC-4345-A5BF-2CCDCBA53CCA}" dt="2022-09-13T12:47:20.402" v="6342" actId="22"/>
          <ac:picMkLst>
            <pc:docMk/>
            <pc:sldMk cId="1213550329" sldId="280"/>
            <ac:picMk id="3" creationId="{3D94D46D-3861-44D3-C6EB-6091B56608B6}"/>
          </ac:picMkLst>
        </pc:picChg>
        <pc:picChg chg="add">
          <ac:chgData name="Fabio Iotti" userId="5885f716-2091-4dc7-8245-95bea0381e73" providerId="ADAL" clId="{C602C941-5EBC-4345-A5BF-2CCDCBA53CCA}" dt="2022-09-13T12:47:28.200" v="6343" actId="22"/>
          <ac:picMkLst>
            <pc:docMk/>
            <pc:sldMk cId="1213550329" sldId="280"/>
            <ac:picMk id="5" creationId="{33ADB47F-035D-0C01-DD87-6443F3CD7309}"/>
          </ac:picMkLst>
        </pc:picChg>
      </pc:sldChg>
      <pc:sldChg chg="addSp delSp modSp new mod ord modClrScheme modAnim chgLayout">
        <pc:chgData name="Fabio Iotti" userId="5885f716-2091-4dc7-8245-95bea0381e73" providerId="ADAL" clId="{C602C941-5EBC-4345-A5BF-2CCDCBA53CCA}" dt="2022-09-14T11:52:24.189" v="7705" actId="1076"/>
        <pc:sldMkLst>
          <pc:docMk/>
          <pc:sldMk cId="3130464570" sldId="281"/>
        </pc:sldMkLst>
        <pc:spChg chg="del mod ord">
          <ac:chgData name="Fabio Iotti" userId="5885f716-2091-4dc7-8245-95bea0381e73" providerId="ADAL" clId="{C602C941-5EBC-4345-A5BF-2CCDCBA53CCA}" dt="2022-09-14T11:42:29.978" v="6345" actId="700"/>
          <ac:spMkLst>
            <pc:docMk/>
            <pc:sldMk cId="3130464570" sldId="281"/>
            <ac:spMk id="2" creationId="{AE35A4FD-BC36-F592-58EA-D7DC6319D825}"/>
          </ac:spMkLst>
        </pc:spChg>
        <pc:spChg chg="del mod ord">
          <ac:chgData name="Fabio Iotti" userId="5885f716-2091-4dc7-8245-95bea0381e73" providerId="ADAL" clId="{C602C941-5EBC-4345-A5BF-2CCDCBA53CCA}" dt="2022-09-14T11:42:29.978" v="6345" actId="700"/>
          <ac:spMkLst>
            <pc:docMk/>
            <pc:sldMk cId="3130464570" sldId="281"/>
            <ac:spMk id="3" creationId="{EB11235B-1FF8-5D95-4A53-C98516363323}"/>
          </ac:spMkLst>
        </pc:spChg>
        <pc:spChg chg="add mod ord">
          <ac:chgData name="Fabio Iotti" userId="5885f716-2091-4dc7-8245-95bea0381e73" providerId="ADAL" clId="{C602C941-5EBC-4345-A5BF-2CCDCBA53CCA}" dt="2022-09-14T11:42:41.455" v="6380" actId="790"/>
          <ac:spMkLst>
            <pc:docMk/>
            <pc:sldMk cId="3130464570" sldId="281"/>
            <ac:spMk id="4" creationId="{F27C094A-85C0-DEE2-B8EB-1171FC705D66}"/>
          </ac:spMkLst>
        </pc:spChg>
        <pc:spChg chg="add mod ord">
          <ac:chgData name="Fabio Iotti" userId="5885f716-2091-4dc7-8245-95bea0381e73" providerId="ADAL" clId="{C602C941-5EBC-4345-A5BF-2CCDCBA53CCA}" dt="2022-09-14T11:49:10.351" v="7208" actId="27636"/>
          <ac:spMkLst>
            <pc:docMk/>
            <pc:sldMk cId="3130464570" sldId="281"/>
            <ac:spMk id="5" creationId="{2055AC24-CB07-02A1-48E8-7A66530B9A46}"/>
          </ac:spMkLst>
        </pc:spChg>
        <pc:spChg chg="add mod">
          <ac:chgData name="Fabio Iotti" userId="5885f716-2091-4dc7-8245-95bea0381e73" providerId="ADAL" clId="{C602C941-5EBC-4345-A5BF-2CCDCBA53CCA}" dt="2022-09-14T11:52:20.426" v="7704" actId="1076"/>
          <ac:spMkLst>
            <pc:docMk/>
            <pc:sldMk cId="3130464570" sldId="281"/>
            <ac:spMk id="6" creationId="{38565724-C181-6B2B-86DE-15B54D30B8F1}"/>
          </ac:spMkLst>
        </pc:spChg>
        <pc:spChg chg="add mod">
          <ac:chgData name="Fabio Iotti" userId="5885f716-2091-4dc7-8245-95bea0381e73" providerId="ADAL" clId="{C602C941-5EBC-4345-A5BF-2CCDCBA53CCA}" dt="2022-09-14T11:50:51.753" v="7513" actId="14100"/>
          <ac:spMkLst>
            <pc:docMk/>
            <pc:sldMk cId="3130464570" sldId="281"/>
            <ac:spMk id="7" creationId="{94D2E61E-A198-2D90-86C3-61830207535C}"/>
          </ac:spMkLst>
        </pc:spChg>
        <pc:spChg chg="add mod">
          <ac:chgData name="Fabio Iotti" userId="5885f716-2091-4dc7-8245-95bea0381e73" providerId="ADAL" clId="{C602C941-5EBC-4345-A5BF-2CCDCBA53CCA}" dt="2022-09-14T11:52:24.189" v="7705" actId="1076"/>
          <ac:spMkLst>
            <pc:docMk/>
            <pc:sldMk cId="3130464570" sldId="281"/>
            <ac:spMk id="8" creationId="{109CEBDE-D80F-B356-145A-CA9C24E298B2}"/>
          </ac:spMkLst>
        </pc:spChg>
      </pc:sldChg>
      <pc:sldChg chg="addSp delSp modSp new mod modClrScheme chgLayout">
        <pc:chgData name="Fabio Iotti" userId="5885f716-2091-4dc7-8245-95bea0381e73" providerId="ADAL" clId="{C602C941-5EBC-4345-A5BF-2CCDCBA53CCA}" dt="2022-09-15T14:00:48.476" v="7951" actId="20577"/>
        <pc:sldMkLst>
          <pc:docMk/>
          <pc:sldMk cId="1014279325" sldId="282"/>
        </pc:sldMkLst>
        <pc:spChg chg="mod ord">
          <ac:chgData name="Fabio Iotti" userId="5885f716-2091-4dc7-8245-95bea0381e73" providerId="ADAL" clId="{C602C941-5EBC-4345-A5BF-2CCDCBA53CCA}" dt="2022-09-15T13:48:18.475" v="7813" actId="700"/>
          <ac:spMkLst>
            <pc:docMk/>
            <pc:sldMk cId="1014279325" sldId="282"/>
            <ac:spMk id="2" creationId="{840743D4-D374-6598-ADE5-B9AAF526711E}"/>
          </ac:spMkLst>
        </pc:spChg>
        <pc:spChg chg="del">
          <ac:chgData name="Fabio Iotti" userId="5885f716-2091-4dc7-8245-95bea0381e73" providerId="ADAL" clId="{C602C941-5EBC-4345-A5BF-2CCDCBA53CCA}" dt="2022-09-15T13:48:18.475" v="7813" actId="700"/>
          <ac:spMkLst>
            <pc:docMk/>
            <pc:sldMk cId="1014279325" sldId="282"/>
            <ac:spMk id="3" creationId="{5787A91C-0095-AFE8-E7EE-D3DE871CA305}"/>
          </ac:spMkLst>
        </pc:spChg>
        <pc:spChg chg="add mod">
          <ac:chgData name="Fabio Iotti" userId="5885f716-2091-4dc7-8245-95bea0381e73" providerId="ADAL" clId="{C602C941-5EBC-4345-A5BF-2CCDCBA53CCA}" dt="2022-09-15T14:00:48.476" v="7951" actId="20577"/>
          <ac:spMkLst>
            <pc:docMk/>
            <pc:sldMk cId="1014279325" sldId="282"/>
            <ac:spMk id="5" creationId="{2CE34044-4DD9-ABC5-81E0-22F5383A0FF3}"/>
          </ac:spMkLst>
        </pc:spChg>
      </pc:sldChg>
      <pc:sldChg chg="addSp delSp modSp new mod modClrScheme chgLayout">
        <pc:chgData name="Fabio Iotti" userId="5885f716-2091-4dc7-8245-95bea0381e73" providerId="ADAL" clId="{C602C941-5EBC-4345-A5BF-2CCDCBA53CCA}" dt="2022-09-15T13:54:14.119" v="7937" actId="20577"/>
        <pc:sldMkLst>
          <pc:docMk/>
          <pc:sldMk cId="1870040539" sldId="283"/>
        </pc:sldMkLst>
        <pc:spChg chg="del mod ord">
          <ac:chgData name="Fabio Iotti" userId="5885f716-2091-4dc7-8245-95bea0381e73" providerId="ADAL" clId="{C602C941-5EBC-4345-A5BF-2CCDCBA53CCA}" dt="2022-09-15T13:54:06.073" v="7924" actId="700"/>
          <ac:spMkLst>
            <pc:docMk/>
            <pc:sldMk cId="1870040539" sldId="283"/>
            <ac:spMk id="2" creationId="{8C1FFBC9-2C22-5447-3CB4-F7FEEEDDF8FB}"/>
          </ac:spMkLst>
        </pc:spChg>
        <pc:spChg chg="add mod ord">
          <ac:chgData name="Fabio Iotti" userId="5885f716-2091-4dc7-8245-95bea0381e73" providerId="ADAL" clId="{C602C941-5EBC-4345-A5BF-2CCDCBA53CCA}" dt="2022-09-15T13:54:14.119" v="7937" actId="20577"/>
          <ac:spMkLst>
            <pc:docMk/>
            <pc:sldMk cId="1870040539" sldId="283"/>
            <ac:spMk id="3" creationId="{C275234C-C4C0-EE07-531F-D60A8FE26730}"/>
          </ac:spMkLst>
        </pc:spChg>
        <pc:spChg chg="add del mod ord">
          <ac:chgData name="Fabio Iotti" userId="5885f716-2091-4dc7-8245-95bea0381e73" providerId="ADAL" clId="{C602C941-5EBC-4345-A5BF-2CCDCBA53CCA}" dt="2022-09-15T13:54:10.299" v="7926" actId="22"/>
          <ac:spMkLst>
            <pc:docMk/>
            <pc:sldMk cId="1870040539" sldId="283"/>
            <ac:spMk id="4" creationId="{230D164C-BCC1-9675-B708-11DF775C5A2F}"/>
          </ac:spMkLst>
        </pc:spChg>
        <pc:spChg chg="add del mod">
          <ac:chgData name="Fabio Iotti" userId="5885f716-2091-4dc7-8245-95bea0381e73" providerId="ADAL" clId="{C602C941-5EBC-4345-A5BF-2CCDCBA53CCA}" dt="2022-09-15T13:54:10.299" v="7926" actId="22"/>
          <ac:spMkLst>
            <pc:docMk/>
            <pc:sldMk cId="1870040539" sldId="283"/>
            <ac:spMk id="6" creationId="{C90D4C33-338B-6D15-0E10-EAFA857D9E9E}"/>
          </ac:spMkLst>
        </pc:spChg>
        <pc:spChg chg="add">
          <ac:chgData name="Fabio Iotti" userId="5885f716-2091-4dc7-8245-95bea0381e73" providerId="ADAL" clId="{C602C941-5EBC-4345-A5BF-2CCDCBA53CCA}" dt="2022-09-15T13:54:11.355" v="7927" actId="22"/>
          <ac:spMkLst>
            <pc:docMk/>
            <pc:sldMk cId="1870040539" sldId="283"/>
            <ac:spMk id="8" creationId="{FCAF5E9E-E646-8EA5-4CD7-391F23FA0DC1}"/>
          </ac:spMkLst>
        </pc:spChg>
      </pc:sldChg>
      <pc:sldMasterChg chg="modSp mod modSldLayout">
        <pc:chgData name="Fabio Iotti" userId="5885f716-2091-4dc7-8245-95bea0381e73" providerId="ADAL" clId="{C602C941-5EBC-4345-A5BF-2CCDCBA53CCA}" dt="2022-09-13T10:45:42.841" v="3350" actId="1076"/>
        <pc:sldMasterMkLst>
          <pc:docMk/>
          <pc:sldMasterMk cId="1990961333" sldId="2147483648"/>
        </pc:sldMasterMkLst>
        <pc:spChg chg="mod">
          <ac:chgData name="Fabio Iotti" userId="5885f716-2091-4dc7-8245-95bea0381e73" providerId="ADAL" clId="{C602C941-5EBC-4345-A5BF-2CCDCBA53CCA}" dt="2022-09-13T10:44:11.303" v="3347" actId="207"/>
          <ac:spMkLst>
            <pc:docMk/>
            <pc:sldMasterMk cId="1990961333" sldId="2147483648"/>
            <ac:spMk id="2" creationId="{86947DA7-0885-CC39-FDAE-DE242E8816AE}"/>
          </ac:spMkLst>
        </pc:spChg>
        <pc:spChg chg="mod">
          <ac:chgData name="Fabio Iotti" userId="5885f716-2091-4dc7-8245-95bea0381e73" providerId="ADAL" clId="{C602C941-5EBC-4345-A5BF-2CCDCBA53CCA}" dt="2022-09-13T10:44:41.222" v="3348" actId="207"/>
          <ac:spMkLst>
            <pc:docMk/>
            <pc:sldMasterMk cId="1990961333" sldId="2147483648"/>
            <ac:spMk id="3" creationId="{0BF78D4A-21E3-0F2B-AF87-F8350FABC24D}"/>
          </ac:spMkLst>
        </pc:spChg>
        <pc:spChg chg="mod">
          <ac:chgData name="Fabio Iotti" userId="5885f716-2091-4dc7-8245-95bea0381e73" providerId="ADAL" clId="{C602C941-5EBC-4345-A5BF-2CCDCBA53CCA}" dt="2022-09-13T10:45:42.841" v="3350" actId="1076"/>
          <ac:spMkLst>
            <pc:docMk/>
            <pc:sldMasterMk cId="1990961333" sldId="2147483648"/>
            <ac:spMk id="4" creationId="{F662F439-5F8C-7C45-0BB5-C6288F5B6CA1}"/>
          </ac:spMkLst>
        </pc:spChg>
        <pc:spChg chg="mod">
          <ac:chgData name="Fabio Iotti" userId="5885f716-2091-4dc7-8245-95bea0381e73" providerId="ADAL" clId="{C602C941-5EBC-4345-A5BF-2CCDCBA53CCA}" dt="2022-09-13T10:44:11.303" v="3347" actId="207"/>
          <ac:spMkLst>
            <pc:docMk/>
            <pc:sldMasterMk cId="1990961333" sldId="2147483648"/>
            <ac:spMk id="5" creationId="{A0D650B1-0EEC-AFE5-23E6-95B58593B850}"/>
          </ac:spMkLst>
        </pc:spChg>
        <pc:spChg chg="mod">
          <ac:chgData name="Fabio Iotti" userId="5885f716-2091-4dc7-8245-95bea0381e73" providerId="ADAL" clId="{C602C941-5EBC-4345-A5BF-2CCDCBA53CCA}" dt="2022-09-13T10:44:11.303" v="3347" actId="207"/>
          <ac:spMkLst>
            <pc:docMk/>
            <pc:sldMasterMk cId="1990961333" sldId="2147483648"/>
            <ac:spMk id="6" creationId="{9A3A457E-980A-7357-8EE0-BC92B3400B13}"/>
          </ac:spMkLst>
        </pc:spChg>
        <pc:sldLayoutChg chg="addSp modSp mod setBg">
          <pc:chgData name="Fabio Iotti" userId="5885f716-2091-4dc7-8245-95bea0381e73" providerId="ADAL" clId="{C602C941-5EBC-4345-A5BF-2CCDCBA53CCA}" dt="2022-09-13T10:43:07.735" v="3346" actId="207"/>
          <pc:sldLayoutMkLst>
            <pc:docMk/>
            <pc:sldMasterMk cId="1990961333" sldId="2147483648"/>
            <pc:sldLayoutMk cId="4198758185" sldId="2147483649"/>
          </pc:sldLayoutMkLst>
          <pc:spChg chg="mod">
            <ac:chgData name="Fabio Iotti" userId="5885f716-2091-4dc7-8245-95bea0381e73" providerId="ADAL" clId="{C602C941-5EBC-4345-A5BF-2CCDCBA53CCA}" dt="2022-09-13T10:43:07.735" v="3346" actId="207"/>
            <ac:spMkLst>
              <pc:docMk/>
              <pc:sldMasterMk cId="1990961333" sldId="2147483648"/>
              <pc:sldLayoutMk cId="4198758185" sldId="2147483649"/>
              <ac:spMk id="2" creationId="{39FAEEEE-78E9-66D2-7760-5676ABE5AAAF}"/>
            </ac:spMkLst>
          </pc:spChg>
          <pc:spChg chg="mod">
            <ac:chgData name="Fabio Iotti" userId="5885f716-2091-4dc7-8245-95bea0381e73" providerId="ADAL" clId="{C602C941-5EBC-4345-A5BF-2CCDCBA53CCA}" dt="2022-09-13T10:43:07.735" v="3346" actId="207"/>
            <ac:spMkLst>
              <pc:docMk/>
              <pc:sldMasterMk cId="1990961333" sldId="2147483648"/>
              <pc:sldLayoutMk cId="4198758185" sldId="2147483649"/>
              <ac:spMk id="3" creationId="{7974F282-2C4E-5BEC-ECF2-9A756B80F800}"/>
            </ac:spMkLst>
          </pc:spChg>
          <pc:spChg chg="mod">
            <ac:chgData name="Fabio Iotti" userId="5885f716-2091-4dc7-8245-95bea0381e73" providerId="ADAL" clId="{C602C941-5EBC-4345-A5BF-2CCDCBA53CCA}" dt="2022-09-13T10:43:07.735" v="3346" actId="207"/>
            <ac:spMkLst>
              <pc:docMk/>
              <pc:sldMasterMk cId="1990961333" sldId="2147483648"/>
              <pc:sldLayoutMk cId="4198758185" sldId="2147483649"/>
              <ac:spMk id="4" creationId="{AC67F049-5D2F-4979-7804-F0980F70AB62}"/>
            </ac:spMkLst>
          </pc:spChg>
          <pc:spChg chg="mod">
            <ac:chgData name="Fabio Iotti" userId="5885f716-2091-4dc7-8245-95bea0381e73" providerId="ADAL" clId="{C602C941-5EBC-4345-A5BF-2CCDCBA53CCA}" dt="2022-09-13T10:43:07.735" v="3346" actId="207"/>
            <ac:spMkLst>
              <pc:docMk/>
              <pc:sldMasterMk cId="1990961333" sldId="2147483648"/>
              <pc:sldLayoutMk cId="4198758185" sldId="2147483649"/>
              <ac:spMk id="5" creationId="{36581E04-09DB-076D-4623-E6E0D16B8C7F}"/>
            </ac:spMkLst>
          </pc:spChg>
          <pc:spChg chg="mod">
            <ac:chgData name="Fabio Iotti" userId="5885f716-2091-4dc7-8245-95bea0381e73" providerId="ADAL" clId="{C602C941-5EBC-4345-A5BF-2CCDCBA53CCA}" dt="2022-09-13T10:43:07.735" v="3346" actId="207"/>
            <ac:spMkLst>
              <pc:docMk/>
              <pc:sldMasterMk cId="1990961333" sldId="2147483648"/>
              <pc:sldLayoutMk cId="4198758185" sldId="2147483649"/>
              <ac:spMk id="6" creationId="{D7891D72-7F9C-D734-680D-8AD276753305}"/>
            </ac:spMkLst>
          </pc:spChg>
          <pc:picChg chg="add mod">
            <ac:chgData name="Fabio Iotti" userId="5885f716-2091-4dc7-8245-95bea0381e73" providerId="ADAL" clId="{C602C941-5EBC-4345-A5BF-2CCDCBA53CCA}" dt="2022-09-13T10:43:07.735" v="3346" actId="207"/>
            <ac:picMkLst>
              <pc:docMk/>
              <pc:sldMasterMk cId="1990961333" sldId="2147483648"/>
              <pc:sldLayoutMk cId="4198758185" sldId="2147483649"/>
              <ac:picMk id="8" creationId="{89D3AD17-1899-0BB1-2EFE-D04C08574D45}"/>
            </ac:picMkLst>
          </pc:picChg>
        </pc:sldLayoutChg>
        <pc:sldLayoutChg chg="modSp mod">
          <pc:chgData name="Fabio Iotti" userId="5885f716-2091-4dc7-8245-95bea0381e73" providerId="ADAL" clId="{C602C941-5EBC-4345-A5BF-2CCDCBA53CCA}" dt="2022-09-13T07:00:06.356" v="110" actId="16037"/>
          <pc:sldLayoutMkLst>
            <pc:docMk/>
            <pc:sldMasterMk cId="1990961333" sldId="2147483648"/>
            <pc:sldLayoutMk cId="1990433552" sldId="2147483650"/>
          </pc:sldLayoutMkLst>
          <pc:spChg chg="mod">
            <ac:chgData name="Fabio Iotti" userId="5885f716-2091-4dc7-8245-95bea0381e73" providerId="ADAL" clId="{C602C941-5EBC-4345-A5BF-2CCDCBA53CCA}" dt="2022-09-13T07:00:06.356" v="110" actId="16037"/>
            <ac:spMkLst>
              <pc:docMk/>
              <pc:sldMasterMk cId="1990961333" sldId="2147483648"/>
              <pc:sldLayoutMk cId="1990433552" sldId="2147483650"/>
              <ac:spMk id="2" creationId="{0E63E14E-5A0F-E6E1-5D38-C2A51D7F53B8}"/>
            </ac:spMkLst>
          </pc:spChg>
          <pc:spChg chg="mod">
            <ac:chgData name="Fabio Iotti" userId="5885f716-2091-4dc7-8245-95bea0381e73" providerId="ADAL" clId="{C602C941-5EBC-4345-A5BF-2CCDCBA53CCA}" dt="2022-09-13T07:00:06.356" v="110" actId="16037"/>
            <ac:spMkLst>
              <pc:docMk/>
              <pc:sldMasterMk cId="1990961333" sldId="2147483648"/>
              <pc:sldLayoutMk cId="1990433552" sldId="2147483650"/>
              <ac:spMk id="3" creationId="{DE380E75-2F6F-C3D1-35A8-ADB775465A82}"/>
            </ac:spMkLst>
          </pc:spChg>
          <pc:spChg chg="mod">
            <ac:chgData name="Fabio Iotti" userId="5885f716-2091-4dc7-8245-95bea0381e73" providerId="ADAL" clId="{C602C941-5EBC-4345-A5BF-2CCDCBA53CCA}" dt="2022-09-13T07:00:06.356" v="110" actId="16037"/>
            <ac:spMkLst>
              <pc:docMk/>
              <pc:sldMasterMk cId="1990961333" sldId="2147483648"/>
              <pc:sldLayoutMk cId="1990433552" sldId="2147483650"/>
              <ac:spMk id="4" creationId="{6DE77ED4-229E-5D48-EE80-508511D07E4F}"/>
            </ac:spMkLst>
          </pc:spChg>
          <pc:spChg chg="mod">
            <ac:chgData name="Fabio Iotti" userId="5885f716-2091-4dc7-8245-95bea0381e73" providerId="ADAL" clId="{C602C941-5EBC-4345-A5BF-2CCDCBA53CCA}" dt="2022-09-13T07:00:06.356" v="110" actId="16037"/>
            <ac:spMkLst>
              <pc:docMk/>
              <pc:sldMasterMk cId="1990961333" sldId="2147483648"/>
              <pc:sldLayoutMk cId="1990433552" sldId="2147483650"/>
              <ac:spMk id="5" creationId="{9F95309A-CA9F-CED8-9FB2-3B68E72F2CE4}"/>
            </ac:spMkLst>
          </pc:spChg>
          <pc:spChg chg="mod">
            <ac:chgData name="Fabio Iotti" userId="5885f716-2091-4dc7-8245-95bea0381e73" providerId="ADAL" clId="{C602C941-5EBC-4345-A5BF-2CCDCBA53CCA}" dt="2022-09-13T07:00:06.356" v="110" actId="16037"/>
            <ac:spMkLst>
              <pc:docMk/>
              <pc:sldMasterMk cId="1990961333" sldId="2147483648"/>
              <pc:sldLayoutMk cId="1990433552" sldId="2147483650"/>
              <ac:spMk id="6" creationId="{FC01C3F0-FCD1-8A00-6E1E-E8CF2DAE4F2F}"/>
            </ac:spMkLst>
          </pc:spChg>
        </pc:sldLayoutChg>
        <pc:sldLayoutChg chg="modSp mod">
          <pc:chgData name="Fabio Iotti" userId="5885f716-2091-4dc7-8245-95bea0381e73" providerId="ADAL" clId="{C602C941-5EBC-4345-A5BF-2CCDCBA53CCA}" dt="2022-09-13T06:56:26.938" v="67" actId="790"/>
          <pc:sldLayoutMkLst>
            <pc:docMk/>
            <pc:sldMasterMk cId="1990961333" sldId="2147483648"/>
            <pc:sldLayoutMk cId="617108614" sldId="2147483651"/>
          </pc:sldLayoutMkLst>
          <pc:spChg chg="mod">
            <ac:chgData name="Fabio Iotti" userId="5885f716-2091-4dc7-8245-95bea0381e73" providerId="ADAL" clId="{C602C941-5EBC-4345-A5BF-2CCDCBA53CCA}" dt="2022-09-13T06:56:26.938" v="67" actId="790"/>
            <ac:spMkLst>
              <pc:docMk/>
              <pc:sldMasterMk cId="1990961333" sldId="2147483648"/>
              <pc:sldLayoutMk cId="617108614" sldId="2147483651"/>
              <ac:spMk id="2" creationId="{9C2D2909-2591-D15F-0E36-9DBDDB7EB904}"/>
            </ac:spMkLst>
          </pc:spChg>
          <pc:spChg chg="mod">
            <ac:chgData name="Fabio Iotti" userId="5885f716-2091-4dc7-8245-95bea0381e73" providerId="ADAL" clId="{C602C941-5EBC-4345-A5BF-2CCDCBA53CCA}" dt="2022-09-13T06:56:26.938" v="67" actId="790"/>
            <ac:spMkLst>
              <pc:docMk/>
              <pc:sldMasterMk cId="1990961333" sldId="2147483648"/>
              <pc:sldLayoutMk cId="617108614" sldId="2147483651"/>
              <ac:spMk id="3" creationId="{CC26DABD-EAD2-0C21-3CFE-F55B45530DCC}"/>
            </ac:spMkLst>
          </pc:spChg>
        </pc:sldLayoutChg>
        <pc:sldLayoutChg chg="modSp mod">
          <pc:chgData name="Fabio Iotti" userId="5885f716-2091-4dc7-8245-95bea0381e73" providerId="ADAL" clId="{C602C941-5EBC-4345-A5BF-2CCDCBA53CCA}" dt="2022-09-13T06:56:31.786" v="68" actId="790"/>
          <pc:sldLayoutMkLst>
            <pc:docMk/>
            <pc:sldMasterMk cId="1990961333" sldId="2147483648"/>
            <pc:sldLayoutMk cId="2763995385" sldId="2147483652"/>
          </pc:sldLayoutMkLst>
          <pc:spChg chg="mod">
            <ac:chgData name="Fabio Iotti" userId="5885f716-2091-4dc7-8245-95bea0381e73" providerId="ADAL" clId="{C602C941-5EBC-4345-A5BF-2CCDCBA53CCA}" dt="2022-09-13T06:56:31.786" v="68" actId="790"/>
            <ac:spMkLst>
              <pc:docMk/>
              <pc:sldMasterMk cId="1990961333" sldId="2147483648"/>
              <pc:sldLayoutMk cId="2763995385" sldId="2147483652"/>
              <ac:spMk id="2" creationId="{1E0E34F5-6B52-9DDB-4D15-EA408B731B5A}"/>
            </ac:spMkLst>
          </pc:spChg>
          <pc:spChg chg="mod">
            <ac:chgData name="Fabio Iotti" userId="5885f716-2091-4dc7-8245-95bea0381e73" providerId="ADAL" clId="{C602C941-5EBC-4345-A5BF-2CCDCBA53CCA}" dt="2022-09-13T06:56:31.786" v="68" actId="790"/>
            <ac:spMkLst>
              <pc:docMk/>
              <pc:sldMasterMk cId="1990961333" sldId="2147483648"/>
              <pc:sldLayoutMk cId="2763995385" sldId="2147483652"/>
              <ac:spMk id="3" creationId="{B87070B4-A957-97CC-A8D4-BB79BBFDDC9F}"/>
            </ac:spMkLst>
          </pc:spChg>
          <pc:spChg chg="mod">
            <ac:chgData name="Fabio Iotti" userId="5885f716-2091-4dc7-8245-95bea0381e73" providerId="ADAL" clId="{C602C941-5EBC-4345-A5BF-2CCDCBA53CCA}" dt="2022-09-13T06:56:31.786" v="68" actId="790"/>
            <ac:spMkLst>
              <pc:docMk/>
              <pc:sldMasterMk cId="1990961333" sldId="2147483648"/>
              <pc:sldLayoutMk cId="2763995385" sldId="2147483652"/>
              <ac:spMk id="4" creationId="{0E3EAF1F-3EA5-F8E9-97B1-A9E456B0429F}"/>
            </ac:spMkLst>
          </pc:spChg>
        </pc:sldLayoutChg>
        <pc:sldLayoutChg chg="modSp mod">
          <pc:chgData name="Fabio Iotti" userId="5885f716-2091-4dc7-8245-95bea0381e73" providerId="ADAL" clId="{C602C941-5EBC-4345-A5BF-2CCDCBA53CCA}" dt="2022-09-13T06:56:37.646" v="69" actId="790"/>
          <pc:sldLayoutMkLst>
            <pc:docMk/>
            <pc:sldMasterMk cId="1990961333" sldId="2147483648"/>
            <pc:sldLayoutMk cId="863718314" sldId="2147483653"/>
          </pc:sldLayoutMkLst>
          <pc:spChg chg="mod">
            <ac:chgData name="Fabio Iotti" userId="5885f716-2091-4dc7-8245-95bea0381e73" providerId="ADAL" clId="{C602C941-5EBC-4345-A5BF-2CCDCBA53CCA}" dt="2022-09-13T06:56:37.646" v="69" actId="790"/>
            <ac:spMkLst>
              <pc:docMk/>
              <pc:sldMasterMk cId="1990961333" sldId="2147483648"/>
              <pc:sldLayoutMk cId="863718314" sldId="2147483653"/>
              <ac:spMk id="2" creationId="{6AAAED5D-22FB-1ED7-2E3B-35DCEAAD1546}"/>
            </ac:spMkLst>
          </pc:spChg>
          <pc:spChg chg="mod">
            <ac:chgData name="Fabio Iotti" userId="5885f716-2091-4dc7-8245-95bea0381e73" providerId="ADAL" clId="{C602C941-5EBC-4345-A5BF-2CCDCBA53CCA}" dt="2022-09-13T06:56:37.646" v="69" actId="790"/>
            <ac:spMkLst>
              <pc:docMk/>
              <pc:sldMasterMk cId="1990961333" sldId="2147483648"/>
              <pc:sldLayoutMk cId="863718314" sldId="2147483653"/>
              <ac:spMk id="3" creationId="{3BC709A0-775C-B178-B665-47437F665F4D}"/>
            </ac:spMkLst>
          </pc:spChg>
          <pc:spChg chg="mod">
            <ac:chgData name="Fabio Iotti" userId="5885f716-2091-4dc7-8245-95bea0381e73" providerId="ADAL" clId="{C602C941-5EBC-4345-A5BF-2CCDCBA53CCA}" dt="2022-09-13T06:56:37.646" v="69" actId="790"/>
            <ac:spMkLst>
              <pc:docMk/>
              <pc:sldMasterMk cId="1990961333" sldId="2147483648"/>
              <pc:sldLayoutMk cId="863718314" sldId="2147483653"/>
              <ac:spMk id="4" creationId="{938F8745-5DB2-5762-9FA8-B94B6A414282}"/>
            </ac:spMkLst>
          </pc:spChg>
          <pc:spChg chg="mod">
            <ac:chgData name="Fabio Iotti" userId="5885f716-2091-4dc7-8245-95bea0381e73" providerId="ADAL" clId="{C602C941-5EBC-4345-A5BF-2CCDCBA53CCA}" dt="2022-09-13T06:56:37.646" v="69" actId="790"/>
            <ac:spMkLst>
              <pc:docMk/>
              <pc:sldMasterMk cId="1990961333" sldId="2147483648"/>
              <pc:sldLayoutMk cId="863718314" sldId="2147483653"/>
              <ac:spMk id="5" creationId="{8660FA88-6BE5-37E0-76BC-313C1426964F}"/>
            </ac:spMkLst>
          </pc:spChg>
          <pc:spChg chg="mod">
            <ac:chgData name="Fabio Iotti" userId="5885f716-2091-4dc7-8245-95bea0381e73" providerId="ADAL" clId="{C602C941-5EBC-4345-A5BF-2CCDCBA53CCA}" dt="2022-09-13T06:56:37.646" v="69" actId="790"/>
            <ac:spMkLst>
              <pc:docMk/>
              <pc:sldMasterMk cId="1990961333" sldId="2147483648"/>
              <pc:sldLayoutMk cId="863718314" sldId="2147483653"/>
              <ac:spMk id="6" creationId="{DC1D9FFE-B353-1DA4-9CBE-1FBC2BCBE33E}"/>
            </ac:spMkLst>
          </pc:spChg>
        </pc:sldLayoutChg>
        <pc:sldLayoutChg chg="modSp mod">
          <pc:chgData name="Fabio Iotti" userId="5885f716-2091-4dc7-8245-95bea0381e73" providerId="ADAL" clId="{C602C941-5EBC-4345-A5BF-2CCDCBA53CCA}" dt="2022-09-13T06:56:49.748" v="72" actId="790"/>
          <pc:sldLayoutMkLst>
            <pc:docMk/>
            <pc:sldMasterMk cId="1990961333" sldId="2147483648"/>
            <pc:sldLayoutMk cId="1762866585" sldId="2147483654"/>
          </pc:sldLayoutMkLst>
          <pc:spChg chg="mod">
            <ac:chgData name="Fabio Iotti" userId="5885f716-2091-4dc7-8245-95bea0381e73" providerId="ADAL" clId="{C602C941-5EBC-4345-A5BF-2CCDCBA53CCA}" dt="2022-09-13T06:56:49.748" v="72" actId="790"/>
            <ac:spMkLst>
              <pc:docMk/>
              <pc:sldMasterMk cId="1990961333" sldId="2147483648"/>
              <pc:sldLayoutMk cId="1762866585" sldId="2147483654"/>
              <ac:spMk id="2" creationId="{9BF6FC40-DDAE-1350-B39A-C5846ECCEF7B}"/>
            </ac:spMkLst>
          </pc:spChg>
        </pc:sldLayoutChg>
        <pc:sldLayoutChg chg="modSp mod">
          <pc:chgData name="Fabio Iotti" userId="5885f716-2091-4dc7-8245-95bea0381e73" providerId="ADAL" clId="{C602C941-5EBC-4345-A5BF-2CCDCBA53CCA}" dt="2022-09-13T06:56:55.709" v="73" actId="790"/>
          <pc:sldLayoutMkLst>
            <pc:docMk/>
            <pc:sldMasterMk cId="1990961333" sldId="2147483648"/>
            <pc:sldLayoutMk cId="4265822164" sldId="2147483656"/>
          </pc:sldLayoutMkLst>
          <pc:spChg chg="mod">
            <ac:chgData name="Fabio Iotti" userId="5885f716-2091-4dc7-8245-95bea0381e73" providerId="ADAL" clId="{C602C941-5EBC-4345-A5BF-2CCDCBA53CCA}" dt="2022-09-13T06:56:55.709" v="73" actId="790"/>
            <ac:spMkLst>
              <pc:docMk/>
              <pc:sldMasterMk cId="1990961333" sldId="2147483648"/>
              <pc:sldLayoutMk cId="4265822164" sldId="2147483656"/>
              <ac:spMk id="2" creationId="{9BF41463-7E28-3965-0053-8DDB93889567}"/>
            </ac:spMkLst>
          </pc:spChg>
          <pc:spChg chg="mod">
            <ac:chgData name="Fabio Iotti" userId="5885f716-2091-4dc7-8245-95bea0381e73" providerId="ADAL" clId="{C602C941-5EBC-4345-A5BF-2CCDCBA53CCA}" dt="2022-09-13T06:56:55.709" v="73" actId="790"/>
            <ac:spMkLst>
              <pc:docMk/>
              <pc:sldMasterMk cId="1990961333" sldId="2147483648"/>
              <pc:sldLayoutMk cId="4265822164" sldId="2147483656"/>
              <ac:spMk id="3" creationId="{A7EE4D90-F920-3B25-D079-FE5319492E17}"/>
            </ac:spMkLst>
          </pc:spChg>
          <pc:spChg chg="mod">
            <ac:chgData name="Fabio Iotti" userId="5885f716-2091-4dc7-8245-95bea0381e73" providerId="ADAL" clId="{C602C941-5EBC-4345-A5BF-2CCDCBA53CCA}" dt="2022-09-13T06:56:55.709" v="73" actId="790"/>
            <ac:spMkLst>
              <pc:docMk/>
              <pc:sldMasterMk cId="1990961333" sldId="2147483648"/>
              <pc:sldLayoutMk cId="4265822164" sldId="2147483656"/>
              <ac:spMk id="4" creationId="{1667CFAC-FFB9-5AD6-6A99-D302E3724311}"/>
            </ac:spMkLst>
          </pc:spChg>
        </pc:sldLayoutChg>
        <pc:sldLayoutChg chg="modSp mod">
          <pc:chgData name="Fabio Iotti" userId="5885f716-2091-4dc7-8245-95bea0381e73" providerId="ADAL" clId="{C602C941-5EBC-4345-A5BF-2CCDCBA53CCA}" dt="2022-09-13T06:57:03.620" v="74" actId="790"/>
          <pc:sldLayoutMkLst>
            <pc:docMk/>
            <pc:sldMasterMk cId="1990961333" sldId="2147483648"/>
            <pc:sldLayoutMk cId="3022085419" sldId="2147483657"/>
          </pc:sldLayoutMkLst>
          <pc:spChg chg="mod">
            <ac:chgData name="Fabio Iotti" userId="5885f716-2091-4dc7-8245-95bea0381e73" providerId="ADAL" clId="{C602C941-5EBC-4345-A5BF-2CCDCBA53CCA}" dt="2022-09-13T06:57:03.620" v="74" actId="790"/>
            <ac:spMkLst>
              <pc:docMk/>
              <pc:sldMasterMk cId="1990961333" sldId="2147483648"/>
              <pc:sldLayoutMk cId="3022085419" sldId="2147483657"/>
              <ac:spMk id="2" creationId="{166E2FEB-A343-8576-F2E6-55A7290F7046}"/>
            </ac:spMkLst>
          </pc:spChg>
          <pc:spChg chg="mod">
            <ac:chgData name="Fabio Iotti" userId="5885f716-2091-4dc7-8245-95bea0381e73" providerId="ADAL" clId="{C602C941-5EBC-4345-A5BF-2CCDCBA53CCA}" dt="2022-09-13T06:57:03.620" v="74" actId="790"/>
            <ac:spMkLst>
              <pc:docMk/>
              <pc:sldMasterMk cId="1990961333" sldId="2147483648"/>
              <pc:sldLayoutMk cId="3022085419" sldId="2147483657"/>
              <ac:spMk id="4" creationId="{85A6552F-0466-6831-91CD-85152310D495}"/>
            </ac:spMkLst>
          </pc:spChg>
        </pc:sldLayoutChg>
        <pc:sldLayoutChg chg="modSp mod">
          <pc:chgData name="Fabio Iotti" userId="5885f716-2091-4dc7-8245-95bea0381e73" providerId="ADAL" clId="{C602C941-5EBC-4345-A5BF-2CCDCBA53CCA}" dt="2022-09-13T06:57:08.589" v="75" actId="790"/>
          <pc:sldLayoutMkLst>
            <pc:docMk/>
            <pc:sldMasterMk cId="1990961333" sldId="2147483648"/>
            <pc:sldLayoutMk cId="1632034269" sldId="2147483658"/>
          </pc:sldLayoutMkLst>
          <pc:spChg chg="mod">
            <ac:chgData name="Fabio Iotti" userId="5885f716-2091-4dc7-8245-95bea0381e73" providerId="ADAL" clId="{C602C941-5EBC-4345-A5BF-2CCDCBA53CCA}" dt="2022-09-13T06:57:08.589" v="75" actId="790"/>
            <ac:spMkLst>
              <pc:docMk/>
              <pc:sldMasterMk cId="1990961333" sldId="2147483648"/>
              <pc:sldLayoutMk cId="1632034269" sldId="2147483658"/>
              <ac:spMk id="2" creationId="{B9111725-E671-18BA-B705-9D763A6DD701}"/>
            </ac:spMkLst>
          </pc:spChg>
          <pc:spChg chg="mod">
            <ac:chgData name="Fabio Iotti" userId="5885f716-2091-4dc7-8245-95bea0381e73" providerId="ADAL" clId="{C602C941-5EBC-4345-A5BF-2CCDCBA53CCA}" dt="2022-09-13T06:57:08.589" v="75" actId="790"/>
            <ac:spMkLst>
              <pc:docMk/>
              <pc:sldMasterMk cId="1990961333" sldId="2147483648"/>
              <pc:sldLayoutMk cId="1632034269" sldId="2147483658"/>
              <ac:spMk id="3" creationId="{BD43A24D-28B9-505E-92A6-C8C86449FCCC}"/>
            </ac:spMkLst>
          </pc:spChg>
        </pc:sldLayoutChg>
        <pc:sldLayoutChg chg="modSp mod">
          <pc:chgData name="Fabio Iotti" userId="5885f716-2091-4dc7-8245-95bea0381e73" providerId="ADAL" clId="{C602C941-5EBC-4345-A5BF-2CCDCBA53CCA}" dt="2022-09-13T06:57:15.287" v="76" actId="790"/>
          <pc:sldLayoutMkLst>
            <pc:docMk/>
            <pc:sldMasterMk cId="1990961333" sldId="2147483648"/>
            <pc:sldLayoutMk cId="2772120434" sldId="2147483659"/>
          </pc:sldLayoutMkLst>
          <pc:spChg chg="mod">
            <ac:chgData name="Fabio Iotti" userId="5885f716-2091-4dc7-8245-95bea0381e73" providerId="ADAL" clId="{C602C941-5EBC-4345-A5BF-2CCDCBA53CCA}" dt="2022-09-13T06:57:15.287" v="76" actId="790"/>
            <ac:spMkLst>
              <pc:docMk/>
              <pc:sldMasterMk cId="1990961333" sldId="2147483648"/>
              <pc:sldLayoutMk cId="2772120434" sldId="2147483659"/>
              <ac:spMk id="2" creationId="{020E0DB8-4159-0C6E-ED06-8C62389DB607}"/>
            </ac:spMkLst>
          </pc:spChg>
          <pc:spChg chg="mod">
            <ac:chgData name="Fabio Iotti" userId="5885f716-2091-4dc7-8245-95bea0381e73" providerId="ADAL" clId="{C602C941-5EBC-4345-A5BF-2CCDCBA53CCA}" dt="2022-09-13T06:57:15.287" v="76" actId="790"/>
            <ac:spMkLst>
              <pc:docMk/>
              <pc:sldMasterMk cId="1990961333" sldId="2147483648"/>
              <pc:sldLayoutMk cId="2772120434" sldId="2147483659"/>
              <ac:spMk id="3" creationId="{67919D85-2B4D-2ED9-5A5F-819DCAE00A75}"/>
            </ac:spMkLst>
          </pc:spChg>
        </pc:sldLayoutChg>
      </pc:sldMasterChg>
    </pc:docChg>
  </pc:docChgLst>
  <pc:docChgLst>
    <pc:chgData name="Ivan Montanini" userId="8b99b568-c7a3-4211-9965-3924d66a6b55" providerId="ADAL" clId="{1DD4DEA0-D131-4C86-A12A-0DB86992AD20}"/>
    <pc:docChg chg="undo custSel modSld">
      <pc:chgData name="Ivan Montanini" userId="8b99b568-c7a3-4211-9965-3924d66a6b55" providerId="ADAL" clId="{1DD4DEA0-D131-4C86-A12A-0DB86992AD20}" dt="2022-09-21T09:00:54.469" v="50"/>
      <pc:docMkLst>
        <pc:docMk/>
      </pc:docMkLst>
      <pc:sldChg chg="modSp mod modAnim">
        <pc:chgData name="Ivan Montanini" userId="8b99b568-c7a3-4211-9965-3924d66a6b55" providerId="ADAL" clId="{1DD4DEA0-D131-4C86-A12A-0DB86992AD20}" dt="2022-09-21T09:00:54.469" v="50"/>
        <pc:sldMkLst>
          <pc:docMk/>
          <pc:sldMk cId="3612211879" sldId="289"/>
        </pc:sldMkLst>
        <pc:spChg chg="mod">
          <ac:chgData name="Ivan Montanini" userId="8b99b568-c7a3-4211-9965-3924d66a6b55" providerId="ADAL" clId="{1DD4DEA0-D131-4C86-A12A-0DB86992AD20}" dt="2022-09-21T08:59:27.631" v="31" actId="27636"/>
          <ac:spMkLst>
            <pc:docMk/>
            <pc:sldMk cId="3612211879" sldId="289"/>
            <ac:spMk id="8" creationId="{838D56AC-658A-8F67-0AE4-12F657198B59}"/>
          </ac:spMkLst>
        </pc:spChg>
        <pc:spChg chg="mod">
          <ac:chgData name="Ivan Montanini" userId="8b99b568-c7a3-4211-9965-3924d66a6b55" providerId="ADAL" clId="{1DD4DEA0-D131-4C86-A12A-0DB86992AD20}" dt="2022-09-21T09:00:54.469" v="50"/>
          <ac:spMkLst>
            <pc:docMk/>
            <pc:sldMk cId="3612211879" sldId="289"/>
            <ac:spMk id="9" creationId="{1BFCBCAD-71A7-30DD-E172-2DF561D7A6E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97C4CB-19EE-4D4B-BF4F-82459541B9D1}" type="datetimeFigureOut">
              <a:rPr lang="it-IT" smtClean="0"/>
              <a:t>21/09/2022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EBAE0E-4632-4EAE-95A6-3BC293DB2BC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3162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BAE0E-4632-4EAE-95A6-3BC293DB2BC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7833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BAE0E-4632-4EAE-95A6-3BC293DB2BC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9888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BAE0E-4632-4EAE-95A6-3BC293DB2BC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5636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BAE0E-4632-4EAE-95A6-3BC293DB2BC4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7856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EBAE0E-4632-4EAE-95A6-3BC293DB2BC4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6537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F6B160-79AD-4202-B3C3-EA9F86FD5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4706258-36FA-D62A-7095-D343D65698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049CCAA-E7BB-A798-5069-70C7342A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C6E680A-19C6-B550-D580-4DF215F87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FF2B668-A217-AA24-8F94-738AC4D8A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1329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36AE8D-1AFB-1D39-B4E5-B0247276C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5168605-9129-0D89-5B81-B9A58D293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C7B053C-7922-A15B-FAD0-653A7A654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05DF579-F5EB-AFB6-3278-31FAEEE4A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C368DC9-A082-3049-28D3-674C97677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5846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1507782-D104-3C1A-33EB-7DFE99FD39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356E6AA-71AA-064C-2DCB-04D183F7B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2EF6649-63CB-5AA1-A8C6-DE458EAA7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6290195-D95D-1B19-70DF-4F1DF46A4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2D3F956-F976-CFBC-C649-953F17D22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5420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ECFDD3-E173-CF13-7034-E8855C424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BA4773-847F-D8DF-ADCC-A7002932C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B625BE9-DDFB-7CA0-D0F8-AB6681352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1AE8523-244B-98A1-92E9-94C4B4A4F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18BA71B-E0FC-5C71-1E41-69EE59D73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6047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FFE816-EA04-1BF7-3AB9-7760ED6FB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A70E155-D25B-6FAD-BFD0-48176FCA9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2A7FA5E-8844-8208-EBEB-18831BC37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3EFC4C8-CF3C-CC51-EFF7-54CCDB5E2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76E940A-A833-2A45-C8C2-AE30046A9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257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1AE31F8-A83D-11C2-0521-B3ED68137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6FB891A-228B-B643-1AF8-DEF46F4A20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E1BB765-97D3-709B-7739-E9C6521E5E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9A09AD9-069E-2557-8219-1A2E2B4BD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D876508-83E5-0B29-2B49-71B3333DC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09C3867-FF71-D891-25A8-C1EA91FAF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238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A11932-957A-2702-6A43-8A505A1D2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5AF6EA1-E93D-10EB-A5FA-5EB76BA3B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4B1B52B-501F-9FCC-4B48-E2ABE3FFD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3B6E631-3861-4C86-7993-3B0874CFE2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ACA3A4D-D159-C4E4-FF10-8B9D4F5DAE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08085251-915E-2D0C-48E8-CD499659A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541CEF4-BC33-5076-41F2-CB72F26EF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DAABF93-04D2-20C2-9C20-986796CE4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854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9A2B62-9A29-A6C2-77A3-28D7BDAC3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E461426-96A6-502E-93CF-76C24A868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F54EC0A-66B0-EF5B-89B4-224764041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E79A3C9-0AB1-B401-15ED-8F1398921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7333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C93A3B5-0B8A-EDE8-4C45-ED98AAC1A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9CC5F8A-56F5-AD6A-F6DF-2A7C5566C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8ABC0FD-1643-A09D-9B74-6241F1B82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6766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6D39CEB-91C4-6E95-71FE-4C3C1BB38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D97BA5-6A6D-62E4-8000-95F247746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C6E070B-88DE-D56E-D41D-EC17EA1219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71AB5E1-7A06-0F23-3C0D-F182183F8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6AD4C76-1163-CE03-C6A1-EC638740B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0E3DE3C-5ADB-2075-ADFD-C14FCEF20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3360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84EAE51-9DE3-C384-DD5B-2FA1DF356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07A3E83-3803-5401-9499-1E94A63CF9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859153F-802A-91B8-E07F-3949883BC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E747F10-39C6-2B9B-8E27-0181D2C45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EC422DF-DBB8-CB2D-6A9F-B2EC769DF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DBECFD-705F-0DAD-6521-D6B0CC22A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891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D259CAA-353A-5167-A079-D150B8F93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6D4738F-7DE3-5E45-0E87-2C3E8964F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883DF36-3BC9-D282-C707-D9245DA017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21FA8-5D15-4A98-AF9E-1317115D14BF}" type="datetimeFigureOut">
              <a:rPr lang="it-IT" smtClean="0"/>
              <a:pPr/>
              <a:t>21/09/2022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908DCE9-8E8E-8D47-2018-700FEB788F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7F2045E-111C-44C8-B04C-DEED705079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385EF-1212-4F80-912D-F756A79D17DD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8983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graphq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dotnet/graphql-dotne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hillicream.com/docs/hotchocolate" TargetMode="External"/><Relationship Id="rId5" Type="http://schemas.openxmlformats.org/officeDocument/2006/relationships/hyperlink" Target="https://github.com/ChilliCream/hotchocolate" TargetMode="External"/><Relationship Id="rId4" Type="http://schemas.openxmlformats.org/officeDocument/2006/relationships/hyperlink" Target="https://graphql-dotnet.github.io/docs/getting-started/introduction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A9A7D4-5767-55ED-C65F-EEE84F08C1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279" y="1741337"/>
            <a:ext cx="6739136" cy="2387918"/>
          </a:xfrm>
        </p:spPr>
        <p:txBody>
          <a:bodyPr anchor="b">
            <a:normAutofit/>
          </a:bodyPr>
          <a:lstStyle/>
          <a:p>
            <a:r>
              <a:rPr lang="it-IT" sz="5200">
                <a:solidFill>
                  <a:srgbClr val="E535AB"/>
                </a:solidFill>
              </a:rPr>
              <a:t>Introduzione a</a:t>
            </a:r>
            <a:br>
              <a:rPr lang="it-IT" sz="5200">
                <a:solidFill>
                  <a:srgbClr val="E535AB"/>
                </a:solidFill>
              </a:rPr>
            </a:br>
            <a:r>
              <a:rPr lang="it-IT" sz="5200" err="1">
                <a:solidFill>
                  <a:srgbClr val="E535AB"/>
                </a:solidFill>
              </a:rPr>
              <a:t>GraphQL</a:t>
            </a:r>
            <a:endParaRPr lang="it-IT" sz="5200">
              <a:solidFill>
                <a:srgbClr val="E535AB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9314CCC-1370-1ADF-B656-46E81CA8F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5505" y="4200522"/>
            <a:ext cx="6740685" cy="682079"/>
          </a:xfrm>
        </p:spPr>
        <p:txBody>
          <a:bodyPr>
            <a:normAutofit/>
          </a:bodyPr>
          <a:lstStyle/>
          <a:p>
            <a:endParaRPr lang="it-IT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998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B155E-7350-E16E-A8F6-6754DA32E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6155988" cy="848439"/>
          </a:xfrm>
        </p:spPr>
        <p:txBody>
          <a:bodyPr anchor="b">
            <a:normAutofit fontScale="90000"/>
          </a:bodyPr>
          <a:lstStyle/>
          <a:p>
            <a:r>
              <a:rPr lang="it-IT" sz="5600">
                <a:solidFill>
                  <a:schemeClr val="tx1">
                    <a:lumMod val="50000"/>
                    <a:lumOff val="50000"/>
                  </a:schemeClr>
                </a:solidFill>
              </a:rPr>
              <a:t>Cos’è </a:t>
            </a:r>
            <a:r>
              <a:rPr lang="it-IT" sz="5600" err="1">
                <a:solidFill>
                  <a:schemeClr val="tx1">
                    <a:lumMod val="50000"/>
                    <a:lumOff val="50000"/>
                  </a:schemeClr>
                </a:solidFill>
              </a:rPr>
              <a:t>GraphQL</a:t>
            </a:r>
            <a:r>
              <a:rPr lang="en-001" sz="5600">
                <a:solidFill>
                  <a:schemeClr val="tx1">
                    <a:lumMod val="50000"/>
                    <a:lumOff val="50000"/>
                  </a:schemeClr>
                </a:solidFill>
              </a:rPr>
              <a:t>?</a:t>
            </a:r>
            <a:endParaRPr lang="it-IT" sz="56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91982-2A4F-BB87-CF74-47B126189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anchor="t">
            <a:normAutofit/>
          </a:bodyPr>
          <a:lstStyle/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Linguaggio di interrogazione e manipolazione dei dati per API</a:t>
            </a: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Runtime per soddisfare tali query con dati esistenti</a:t>
            </a:r>
            <a:endParaRPr lang="en-001" sz="19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Creato da Facebook nel 2012 e reso pubblico nel 2015</a:t>
            </a:r>
            <a:endParaRPr lang="en-001" sz="19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Dal 2018 la gestione del progetto è passata alla </a:t>
            </a:r>
            <a:r>
              <a:rPr lang="it-IT" sz="1900" err="1">
                <a:solidFill>
                  <a:schemeClr val="tx1">
                    <a:alpha val="80000"/>
                  </a:schemeClr>
                </a:solidFill>
              </a:rPr>
              <a:t>GraphQL</a:t>
            </a:r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 Foundation, ospitata dalla Linux Foundation</a:t>
            </a: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Open source (</a:t>
            </a:r>
            <a:r>
              <a:rPr lang="it-IT" sz="1900" err="1">
                <a:solidFill>
                  <a:schemeClr val="tx1">
                    <a:alpha val="80000"/>
                  </a:schemeClr>
                </a:solidFill>
                <a:hlinkClick r:id="rId2"/>
              </a:rPr>
              <a:t>graphql</a:t>
            </a:r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)</a:t>
            </a: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Multipiattaforma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F76F543-ED29-7F04-0379-63CBFFFD2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2653" y="2184829"/>
            <a:ext cx="3344459" cy="334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680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1ADF86-7039-3CB0-5080-2F4BC84FD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945"/>
          </a:xfrm>
        </p:spPr>
        <p:txBody>
          <a:bodyPr/>
          <a:lstStyle/>
          <a:p>
            <a:r>
              <a:rPr lang="it-IT">
                <a:solidFill>
                  <a:schemeClr val="tx1">
                    <a:lumMod val="50000"/>
                    <a:lumOff val="50000"/>
                  </a:schemeClr>
                </a:solidFill>
              </a:rPr>
              <a:t>Concetti fondamentali</a:t>
            </a:r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BD13B975-4133-8E80-2F2A-FE1306896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027" y="1799974"/>
            <a:ext cx="2744630" cy="2292562"/>
          </a:xfr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F574139-23FD-632E-07DD-0A25B1E79DEE}"/>
              </a:ext>
            </a:extLst>
          </p:cNvPr>
          <p:cNvSpPr txBox="1"/>
          <p:nvPr/>
        </p:nvSpPr>
        <p:spPr>
          <a:xfrm>
            <a:off x="722243" y="1563757"/>
            <a:ext cx="1551683" cy="383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Schema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1A63A38-24B7-FC46-AFB2-2124ECAE2C0E}"/>
              </a:ext>
            </a:extLst>
          </p:cNvPr>
          <p:cNvSpPr txBox="1"/>
          <p:nvPr/>
        </p:nvSpPr>
        <p:spPr>
          <a:xfrm>
            <a:off x="424070" y="5255740"/>
            <a:ext cx="38033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Descrive l’API nel suo complesso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Auto documentale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Composto da «tipi»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3E222114-8E05-2B41-FBE6-4A8E0F5368B4}"/>
              </a:ext>
            </a:extLst>
          </p:cNvPr>
          <p:cNvSpPr txBox="1"/>
          <p:nvPr/>
        </p:nvSpPr>
        <p:spPr>
          <a:xfrm>
            <a:off x="2961104" y="1578186"/>
            <a:ext cx="154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err="1"/>
              <a:t>Types</a:t>
            </a:r>
            <a:endParaRPr lang="it-IT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7D050BCC-3E51-7D85-3C85-DB03E82F1BB5}"/>
              </a:ext>
            </a:extLst>
          </p:cNvPr>
          <p:cNvSpPr/>
          <p:nvPr/>
        </p:nvSpPr>
        <p:spPr>
          <a:xfrm>
            <a:off x="2583417" y="2034209"/>
            <a:ext cx="1425366" cy="369332"/>
          </a:xfrm>
          <a:prstGeom prst="roundRect">
            <a:avLst/>
          </a:prstGeom>
          <a:solidFill>
            <a:schemeClr val="bg1"/>
          </a:solidFill>
          <a:ln>
            <a:solidFill>
              <a:srgbClr val="E535AB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/>
              <a:t>Query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A16FC6E5-6862-3876-3BA5-8E5BD666867A}"/>
              </a:ext>
            </a:extLst>
          </p:cNvPr>
          <p:cNvSpPr/>
          <p:nvPr/>
        </p:nvSpPr>
        <p:spPr>
          <a:xfrm>
            <a:off x="2595912" y="2490232"/>
            <a:ext cx="1412871" cy="369332"/>
          </a:xfrm>
          <a:prstGeom prst="roundRect">
            <a:avLst/>
          </a:prstGeom>
          <a:solidFill>
            <a:schemeClr val="bg1"/>
          </a:solidFill>
          <a:ln>
            <a:solidFill>
              <a:srgbClr val="E535AB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err="1"/>
              <a:t>Mutation</a:t>
            </a:r>
            <a:endParaRPr lang="it-IT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1C1C4933-0D4A-6D3A-DE04-5D5F751A4E23}"/>
              </a:ext>
            </a:extLst>
          </p:cNvPr>
          <p:cNvSpPr/>
          <p:nvPr/>
        </p:nvSpPr>
        <p:spPr>
          <a:xfrm>
            <a:off x="2595912" y="2946255"/>
            <a:ext cx="1412870" cy="369332"/>
          </a:xfrm>
          <a:prstGeom prst="roundRect">
            <a:avLst/>
          </a:prstGeom>
          <a:solidFill>
            <a:schemeClr val="bg1"/>
          </a:solidFill>
          <a:ln>
            <a:solidFill>
              <a:srgbClr val="E535AB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/>
              <a:t>Subscription</a:t>
            </a:r>
          </a:p>
        </p:txBody>
      </p:sp>
      <p:sp>
        <p:nvSpPr>
          <p:cNvPr id="16" name="Rettangolo con angoli arrotondati 15">
            <a:extLst>
              <a:ext uri="{FF2B5EF4-FFF2-40B4-BE49-F238E27FC236}">
                <a16:creationId xmlns:a16="http://schemas.microsoft.com/office/drawing/2014/main" id="{F62AD420-BA84-DA68-EAEC-CC8A4BE540F6}"/>
              </a:ext>
            </a:extLst>
          </p:cNvPr>
          <p:cNvSpPr/>
          <p:nvPr/>
        </p:nvSpPr>
        <p:spPr>
          <a:xfrm>
            <a:off x="2583417" y="3397580"/>
            <a:ext cx="1425366" cy="369332"/>
          </a:xfrm>
          <a:prstGeom prst="roundRect">
            <a:avLst/>
          </a:prstGeom>
          <a:solidFill>
            <a:schemeClr val="bg1"/>
          </a:solidFill>
          <a:ln>
            <a:solidFill>
              <a:srgbClr val="E535AB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/>
              <a:t>Object</a:t>
            </a:r>
          </a:p>
        </p:txBody>
      </p:sp>
      <p:sp>
        <p:nvSpPr>
          <p:cNvPr id="17" name="Rettangolo con angoli arrotondati 16">
            <a:extLst>
              <a:ext uri="{FF2B5EF4-FFF2-40B4-BE49-F238E27FC236}">
                <a16:creationId xmlns:a16="http://schemas.microsoft.com/office/drawing/2014/main" id="{CB36E807-DAD3-FEA6-5361-0BF8B5DF0D51}"/>
              </a:ext>
            </a:extLst>
          </p:cNvPr>
          <p:cNvSpPr/>
          <p:nvPr/>
        </p:nvSpPr>
        <p:spPr>
          <a:xfrm>
            <a:off x="2583416" y="3848905"/>
            <a:ext cx="1425366" cy="369332"/>
          </a:xfrm>
          <a:prstGeom prst="roundRect">
            <a:avLst/>
          </a:prstGeom>
          <a:solidFill>
            <a:schemeClr val="bg1"/>
          </a:solidFill>
          <a:ln>
            <a:solidFill>
              <a:srgbClr val="E535AB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err="1"/>
              <a:t>Enumeration</a:t>
            </a:r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0CBDB6A3-AC82-2939-8B78-49708D1EF739}"/>
              </a:ext>
            </a:extLst>
          </p:cNvPr>
          <p:cNvSpPr/>
          <p:nvPr/>
        </p:nvSpPr>
        <p:spPr>
          <a:xfrm>
            <a:off x="2569406" y="4304806"/>
            <a:ext cx="1439375" cy="369332"/>
          </a:xfrm>
          <a:prstGeom prst="roundRect">
            <a:avLst/>
          </a:prstGeom>
          <a:solidFill>
            <a:schemeClr val="bg1"/>
          </a:solidFill>
          <a:ln>
            <a:solidFill>
              <a:srgbClr val="E535AB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/>
              <a:t>Scalar</a:t>
            </a: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9202804F-C041-2E58-A678-CA14BD85ED01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4008783" y="2795657"/>
            <a:ext cx="622852" cy="786589"/>
          </a:xfrm>
          <a:prstGeom prst="straightConnector1">
            <a:avLst/>
          </a:prstGeom>
          <a:ln>
            <a:solidFill>
              <a:srgbClr val="E535A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5C34CBD9-2AEF-DD9B-68F5-341C347C79D5}"/>
              </a:ext>
            </a:extLst>
          </p:cNvPr>
          <p:cNvSpPr/>
          <p:nvPr/>
        </p:nvSpPr>
        <p:spPr>
          <a:xfrm>
            <a:off x="4644130" y="2232079"/>
            <a:ext cx="1755914" cy="1096713"/>
          </a:xfrm>
          <a:prstGeom prst="roundRect">
            <a:avLst/>
          </a:prstGeom>
          <a:solidFill>
            <a:schemeClr val="bg1"/>
          </a:solidFill>
          <a:ln>
            <a:solidFill>
              <a:srgbClr val="E535AB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it-IT" sz="1200" err="1"/>
              <a:t>type</a:t>
            </a:r>
            <a:r>
              <a:rPr lang="it-IT" sz="1200"/>
              <a:t>: Studente {</a:t>
            </a:r>
          </a:p>
          <a:p>
            <a:r>
              <a:rPr lang="it-IT" sz="1200"/>
              <a:t>  id:                    </a:t>
            </a:r>
            <a:r>
              <a:rPr lang="it-IT" sz="1200" err="1"/>
              <a:t>int</a:t>
            </a:r>
            <a:r>
              <a:rPr lang="it-IT" sz="1200"/>
              <a:t>!</a:t>
            </a:r>
          </a:p>
          <a:p>
            <a:r>
              <a:rPr lang="it-IT" sz="1200"/>
              <a:t>  nome:             </a:t>
            </a:r>
            <a:r>
              <a:rPr lang="it-IT" sz="1200" err="1"/>
              <a:t>string</a:t>
            </a:r>
            <a:r>
              <a:rPr lang="it-IT" sz="1200"/>
              <a:t>!</a:t>
            </a:r>
          </a:p>
          <a:p>
            <a:r>
              <a:rPr lang="it-IT" sz="1200"/>
              <a:t>  cognome:       </a:t>
            </a:r>
            <a:r>
              <a:rPr lang="it-IT" sz="1200" err="1"/>
              <a:t>string</a:t>
            </a:r>
            <a:r>
              <a:rPr lang="it-IT" sz="1200"/>
              <a:t>!</a:t>
            </a:r>
          </a:p>
          <a:p>
            <a:r>
              <a:rPr lang="it-IT" sz="1200"/>
              <a:t>}</a:t>
            </a:r>
          </a:p>
        </p:txBody>
      </p:sp>
      <p:cxnSp>
        <p:nvCxnSpPr>
          <p:cNvPr id="28" name="Connettore curvo 27">
            <a:extLst>
              <a:ext uri="{FF2B5EF4-FFF2-40B4-BE49-F238E27FC236}">
                <a16:creationId xmlns:a16="http://schemas.microsoft.com/office/drawing/2014/main" id="{08CAF53B-5E19-9E90-2A28-5E252F4E2389}"/>
              </a:ext>
            </a:extLst>
          </p:cNvPr>
          <p:cNvCxnSpPr>
            <a:cxnSpLocks/>
            <a:endCxn id="31" idx="2"/>
          </p:cNvCxnSpPr>
          <p:nvPr/>
        </p:nvCxnSpPr>
        <p:spPr>
          <a:xfrm flipV="1">
            <a:off x="4021278" y="3110469"/>
            <a:ext cx="1881054" cy="1379126"/>
          </a:xfrm>
          <a:prstGeom prst="curvedConnector2">
            <a:avLst/>
          </a:prstGeom>
          <a:ln>
            <a:solidFill>
              <a:srgbClr val="E535AB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ttangolo con angoli arrotondati 29">
            <a:extLst>
              <a:ext uri="{FF2B5EF4-FFF2-40B4-BE49-F238E27FC236}">
                <a16:creationId xmlns:a16="http://schemas.microsoft.com/office/drawing/2014/main" id="{BB58FBDB-43FF-B486-2F55-3C2031DE7EC6}"/>
              </a:ext>
            </a:extLst>
          </p:cNvPr>
          <p:cNvSpPr/>
          <p:nvPr/>
        </p:nvSpPr>
        <p:spPr>
          <a:xfrm>
            <a:off x="5877339" y="2520674"/>
            <a:ext cx="602974" cy="549966"/>
          </a:xfrm>
          <a:prstGeom prst="round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1" name="Rettangolo con angoli arrotondati 30">
            <a:extLst>
              <a:ext uri="{FF2B5EF4-FFF2-40B4-BE49-F238E27FC236}">
                <a16:creationId xmlns:a16="http://schemas.microsoft.com/office/drawing/2014/main" id="{49201E0E-D575-9ACB-694D-275573F23A7F}"/>
              </a:ext>
            </a:extLst>
          </p:cNvPr>
          <p:cNvSpPr/>
          <p:nvPr/>
        </p:nvSpPr>
        <p:spPr>
          <a:xfrm>
            <a:off x="5643914" y="2520674"/>
            <a:ext cx="516835" cy="589795"/>
          </a:xfrm>
          <a:prstGeom prst="roundRect">
            <a:avLst/>
          </a:prstGeom>
          <a:noFill/>
          <a:ln>
            <a:solidFill>
              <a:srgbClr val="E535AB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91E19654-1BC0-A953-90DD-F928377B05AD}"/>
              </a:ext>
            </a:extLst>
          </p:cNvPr>
          <p:cNvSpPr txBox="1"/>
          <p:nvPr/>
        </p:nvSpPr>
        <p:spPr>
          <a:xfrm>
            <a:off x="5310219" y="1579363"/>
            <a:ext cx="154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err="1"/>
              <a:t>Resolvers</a:t>
            </a:r>
            <a:endParaRPr lang="it-IT"/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060A4069-465F-A712-C3C4-64B40E442A36}"/>
              </a:ext>
            </a:extLst>
          </p:cNvPr>
          <p:cNvSpPr txBox="1"/>
          <p:nvPr/>
        </p:nvSpPr>
        <p:spPr>
          <a:xfrm>
            <a:off x="6480313" y="2862877"/>
            <a:ext cx="21601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/>
              <a:t>Restituisce il dato per uno specifico campo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/>
              <a:t>Può recuperare il dato «ovunque»</a:t>
            </a:r>
          </a:p>
        </p:txBody>
      </p:sp>
      <p:cxnSp>
        <p:nvCxnSpPr>
          <p:cNvPr id="48" name="Connettore 2 47">
            <a:extLst>
              <a:ext uri="{FF2B5EF4-FFF2-40B4-BE49-F238E27FC236}">
                <a16:creationId xmlns:a16="http://schemas.microsoft.com/office/drawing/2014/main" id="{C6D83762-DC30-B350-AA49-9940F23544E1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6480313" y="2795657"/>
            <a:ext cx="2266122" cy="1991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0B412878-90A2-C108-A89F-367022FCD58D}"/>
              </a:ext>
            </a:extLst>
          </p:cNvPr>
          <p:cNvSpPr txBox="1"/>
          <p:nvPr/>
        </p:nvSpPr>
        <p:spPr>
          <a:xfrm>
            <a:off x="9358758" y="1563757"/>
            <a:ext cx="1545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err="1"/>
              <a:t>Datasource</a:t>
            </a:r>
            <a:endParaRPr lang="it-IT"/>
          </a:p>
        </p:txBody>
      </p:sp>
      <p:sp>
        <p:nvSpPr>
          <p:cNvPr id="52" name="Rettangolo con angoli arrotondati 51">
            <a:extLst>
              <a:ext uri="{FF2B5EF4-FFF2-40B4-BE49-F238E27FC236}">
                <a16:creationId xmlns:a16="http://schemas.microsoft.com/office/drawing/2014/main" id="{BEBC0412-E3FE-26A9-46AD-1539E1ED8655}"/>
              </a:ext>
            </a:extLst>
          </p:cNvPr>
          <p:cNvSpPr/>
          <p:nvPr/>
        </p:nvSpPr>
        <p:spPr>
          <a:xfrm>
            <a:off x="9023974" y="2120900"/>
            <a:ext cx="1425366" cy="369332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/>
              <a:t>Database</a:t>
            </a:r>
          </a:p>
        </p:txBody>
      </p:sp>
      <p:sp>
        <p:nvSpPr>
          <p:cNvPr id="54" name="Rettangolo con angoli arrotondati 53">
            <a:extLst>
              <a:ext uri="{FF2B5EF4-FFF2-40B4-BE49-F238E27FC236}">
                <a16:creationId xmlns:a16="http://schemas.microsoft.com/office/drawing/2014/main" id="{2BA17775-9895-EC39-26FA-89AC2CB6451E}"/>
              </a:ext>
            </a:extLst>
          </p:cNvPr>
          <p:cNvSpPr/>
          <p:nvPr/>
        </p:nvSpPr>
        <p:spPr>
          <a:xfrm>
            <a:off x="9616722" y="2761589"/>
            <a:ext cx="1737077" cy="369332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 err="1"/>
              <a:t>Microservizio</a:t>
            </a:r>
            <a:endParaRPr lang="it-IT"/>
          </a:p>
        </p:txBody>
      </p:sp>
      <p:sp>
        <p:nvSpPr>
          <p:cNvPr id="55" name="Rettangolo con angoli arrotondati 54">
            <a:extLst>
              <a:ext uri="{FF2B5EF4-FFF2-40B4-BE49-F238E27FC236}">
                <a16:creationId xmlns:a16="http://schemas.microsoft.com/office/drawing/2014/main" id="{9DE29660-6783-BBA8-E544-325BF96785E5}"/>
              </a:ext>
            </a:extLst>
          </p:cNvPr>
          <p:cNvSpPr/>
          <p:nvPr/>
        </p:nvSpPr>
        <p:spPr>
          <a:xfrm>
            <a:off x="9166738" y="3362885"/>
            <a:ext cx="1737077" cy="369332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/>
              <a:t>API REST</a:t>
            </a:r>
          </a:p>
        </p:txBody>
      </p:sp>
      <p:sp>
        <p:nvSpPr>
          <p:cNvPr id="56" name="Rettangolo con angoli arrotondati 55">
            <a:extLst>
              <a:ext uri="{FF2B5EF4-FFF2-40B4-BE49-F238E27FC236}">
                <a16:creationId xmlns:a16="http://schemas.microsoft.com/office/drawing/2014/main" id="{96CECE6A-352A-F9F2-CB57-B92598D8DF56}"/>
              </a:ext>
            </a:extLst>
          </p:cNvPr>
          <p:cNvSpPr/>
          <p:nvPr/>
        </p:nvSpPr>
        <p:spPr>
          <a:xfrm>
            <a:off x="9580801" y="4003574"/>
            <a:ext cx="1737077" cy="369332"/>
          </a:xfrm>
          <a:prstGeom prst="roundRect">
            <a:avLst/>
          </a:prstGeom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it-IT"/>
              <a:t>API GQL</a:t>
            </a:r>
          </a:p>
        </p:txBody>
      </p:sp>
    </p:spTree>
    <p:extLst>
      <p:ext uri="{BB962C8B-B14F-4D97-AF65-F5344CB8AC3E}">
        <p14:creationId xmlns:p14="http://schemas.microsoft.com/office/powerpoint/2010/main" val="243779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2" grpId="0" animBg="1"/>
      <p:bldP spid="31" grpId="0" animBg="1"/>
      <p:bldP spid="39" grpId="0"/>
      <p:bldP spid="40" grpId="0"/>
      <p:bldP spid="50" grpId="0"/>
      <p:bldP spid="52" grpId="0" animBg="1"/>
      <p:bldP spid="54" grpId="0" animBg="1"/>
      <p:bldP spid="55" grpId="0" animBg="1"/>
      <p:bldP spid="5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1ADF86-7039-3CB0-5080-2F4BC84FD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945"/>
          </a:xfrm>
        </p:spPr>
        <p:txBody>
          <a:bodyPr/>
          <a:lstStyle/>
          <a:p>
            <a:r>
              <a:rPr lang="it-IT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Rest</a:t>
            </a:r>
            <a:r>
              <a:rPr lang="it-IT">
                <a:solidFill>
                  <a:schemeClr val="tx1">
                    <a:lumMod val="50000"/>
                    <a:lumOff val="50000"/>
                  </a:schemeClr>
                </a:solidFill>
              </a:rPr>
              <a:t> vs GQL (Over-</a:t>
            </a:r>
            <a:r>
              <a:rPr lang="it-IT" err="1">
                <a:solidFill>
                  <a:schemeClr val="tx1">
                    <a:lumMod val="50000"/>
                    <a:lumOff val="50000"/>
                  </a:schemeClr>
                </a:solidFill>
              </a:rPr>
              <a:t>fetching</a:t>
            </a:r>
            <a:r>
              <a:rPr lang="it-IT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0C26AAB-5466-65D6-21A8-55DE34E9C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8912"/>
            <a:ext cx="7484165" cy="3941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1800"/>
              <a:t>Le chiamate REST possono restituire più informazioni del necessario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535FF33-3C92-9610-B6FA-FDF1B236B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20" y="1810669"/>
            <a:ext cx="648560" cy="53075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13CB97F2-0119-D4DB-6966-D7CA59BD0D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387" y="1810669"/>
            <a:ext cx="1691640" cy="478657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725D64-2C29-2585-445F-7888BC0124BF}"/>
              </a:ext>
            </a:extLst>
          </p:cNvPr>
          <p:cNvSpPr txBox="1"/>
          <p:nvPr/>
        </p:nvSpPr>
        <p:spPr>
          <a:xfrm>
            <a:off x="1268497" y="2012327"/>
            <a:ext cx="33498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0" i="0">
                <a:solidFill>
                  <a:srgbClr val="212121"/>
                </a:solidFill>
                <a:effectLst/>
                <a:cs typeface="Calibri Light" panose="020F0302020204030204" pitchFamily="34" charset="0"/>
              </a:rPr>
              <a:t>https://host:port/webapi/Libro/GetLibri</a:t>
            </a:r>
            <a:endParaRPr lang="it-IT" sz="1200">
              <a:cs typeface="Calibri Light" panose="020F0302020204030204" pitchFamily="34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AB0F2E6-A718-F1E0-839F-C6918FC1F7E7}"/>
              </a:ext>
            </a:extLst>
          </p:cNvPr>
          <p:cNvSpPr txBox="1"/>
          <p:nvPr/>
        </p:nvSpPr>
        <p:spPr>
          <a:xfrm>
            <a:off x="765710" y="2456795"/>
            <a:ext cx="244794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[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"Il Codice da Vinci"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autoreID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15.00000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bestSeller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1" err="1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true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casaEditriceID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},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2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"Harry Potter e la Pietra Filosofale"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autoreID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2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10.00000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bestSeller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1" err="1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true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casaEditriceID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2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},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3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"Lo Hobbit"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autoreID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3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11.00000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bestSeller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1" err="1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true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casaEditriceID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3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},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4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"L'alchimista"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autoreID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4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13.00000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bestSeller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1" err="1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true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casaEditriceID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4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}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]</a:t>
            </a:r>
          </a:p>
          <a:p>
            <a:endParaRPr lang="it-IT" sz="800">
              <a:latin typeface="Corbel" panose="020B0503020204020204" pitchFamily="34" charset="0"/>
            </a:endParaRP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6FB612F4-1B6B-AC87-2705-BB704E5A540B}"/>
              </a:ext>
            </a:extLst>
          </p:cNvPr>
          <p:cNvSpPr/>
          <p:nvPr/>
        </p:nvSpPr>
        <p:spPr>
          <a:xfrm>
            <a:off x="987287" y="2736574"/>
            <a:ext cx="1914939" cy="278297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5301EB5F-F3BB-BE20-3725-C7C5F75C90B3}"/>
              </a:ext>
            </a:extLst>
          </p:cNvPr>
          <p:cNvSpPr/>
          <p:nvPr/>
        </p:nvSpPr>
        <p:spPr>
          <a:xfrm>
            <a:off x="987286" y="3703981"/>
            <a:ext cx="1914939" cy="278297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D77DC897-F037-2D9E-6886-D10737D23851}"/>
              </a:ext>
            </a:extLst>
          </p:cNvPr>
          <p:cNvSpPr/>
          <p:nvPr/>
        </p:nvSpPr>
        <p:spPr>
          <a:xfrm>
            <a:off x="987285" y="4671388"/>
            <a:ext cx="1914939" cy="278297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828586FB-924F-98F0-C8B4-850CD8975873}"/>
              </a:ext>
            </a:extLst>
          </p:cNvPr>
          <p:cNvSpPr/>
          <p:nvPr/>
        </p:nvSpPr>
        <p:spPr>
          <a:xfrm>
            <a:off x="987284" y="5638795"/>
            <a:ext cx="1914939" cy="278297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312EF1C0-573B-9571-FDD8-A2B9FE66F1A7}"/>
              </a:ext>
            </a:extLst>
          </p:cNvPr>
          <p:cNvSpPr/>
          <p:nvPr/>
        </p:nvSpPr>
        <p:spPr>
          <a:xfrm>
            <a:off x="987283" y="3101938"/>
            <a:ext cx="1914939" cy="144845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con angoli arrotondati 17">
            <a:extLst>
              <a:ext uri="{FF2B5EF4-FFF2-40B4-BE49-F238E27FC236}">
                <a16:creationId xmlns:a16="http://schemas.microsoft.com/office/drawing/2014/main" id="{9080D03B-03C2-F924-EF18-F82AB610B095}"/>
              </a:ext>
            </a:extLst>
          </p:cNvPr>
          <p:cNvSpPr/>
          <p:nvPr/>
        </p:nvSpPr>
        <p:spPr>
          <a:xfrm>
            <a:off x="987282" y="4081236"/>
            <a:ext cx="1914939" cy="144845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B0C86E07-CCD0-609B-590C-7CA0F8446C37}"/>
              </a:ext>
            </a:extLst>
          </p:cNvPr>
          <p:cNvSpPr/>
          <p:nvPr/>
        </p:nvSpPr>
        <p:spPr>
          <a:xfrm>
            <a:off x="987282" y="5059172"/>
            <a:ext cx="1914939" cy="144845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FDB232C3-F2FB-7D1E-19FF-E875E3DB2B1B}"/>
              </a:ext>
            </a:extLst>
          </p:cNvPr>
          <p:cNvSpPr/>
          <p:nvPr/>
        </p:nvSpPr>
        <p:spPr>
          <a:xfrm>
            <a:off x="987282" y="6035002"/>
            <a:ext cx="1914939" cy="144845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0B04345-7569-7733-0B4F-906E0CEF73F5}"/>
              </a:ext>
            </a:extLst>
          </p:cNvPr>
          <p:cNvSpPr txBox="1"/>
          <p:nvPr/>
        </p:nvSpPr>
        <p:spPr>
          <a:xfrm>
            <a:off x="7639879" y="2063249"/>
            <a:ext cx="12059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/>
              <a:t>Q</a:t>
            </a:r>
            <a:r>
              <a:rPr lang="it-IT" sz="1200" b="1">
                <a:effectLst/>
              </a:rPr>
              <a:t>uery</a:t>
            </a:r>
            <a:r>
              <a:rPr lang="it-IT" sz="1200" b="0">
                <a:effectLst/>
              </a:rPr>
              <a:t> {</a:t>
            </a:r>
          </a:p>
          <a:p>
            <a:r>
              <a:rPr lang="it-IT" sz="1200" b="0">
                <a:effectLst/>
              </a:rPr>
              <a:t>    libro {</a:t>
            </a:r>
          </a:p>
          <a:p>
            <a:r>
              <a:rPr lang="it-IT" sz="1200" b="0">
                <a:effectLst/>
              </a:rPr>
              <a:t>        </a:t>
            </a:r>
            <a:r>
              <a:rPr lang="it-IT" sz="1200" b="0" err="1">
                <a:effectLst/>
              </a:rPr>
              <a:t>libroID</a:t>
            </a:r>
            <a:r>
              <a:rPr lang="it-IT" sz="1200" b="0">
                <a:effectLst/>
              </a:rPr>
              <a:t>,</a:t>
            </a:r>
          </a:p>
          <a:p>
            <a:r>
              <a:rPr lang="it-IT" sz="1200" b="0">
                <a:effectLst/>
              </a:rPr>
              <a:t>        titolo,</a:t>
            </a:r>
          </a:p>
          <a:p>
            <a:r>
              <a:rPr lang="it-IT" sz="1200" b="0">
                <a:effectLst/>
              </a:rPr>
              <a:t>        prezzo</a:t>
            </a:r>
          </a:p>
          <a:p>
            <a:r>
              <a:rPr lang="it-IT" sz="1200" b="0">
                <a:effectLst/>
              </a:rPr>
              <a:t>    }</a:t>
            </a:r>
          </a:p>
          <a:p>
            <a:r>
              <a:rPr lang="it-IT" sz="1200" b="0">
                <a:effectLst/>
              </a:rPr>
              <a:t>}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9A1B3805-1F9A-3B2F-4AAF-59BE2D05D145}"/>
              </a:ext>
            </a:extLst>
          </p:cNvPr>
          <p:cNvSpPr/>
          <p:nvPr/>
        </p:nvSpPr>
        <p:spPr>
          <a:xfrm>
            <a:off x="7547113" y="2076046"/>
            <a:ext cx="1431238" cy="1435780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8ED34D4A-4A10-A290-563A-98291E8733AB}"/>
              </a:ext>
            </a:extLst>
          </p:cNvPr>
          <p:cNvSpPr txBox="1"/>
          <p:nvPr/>
        </p:nvSpPr>
        <p:spPr>
          <a:xfrm>
            <a:off x="9115437" y="2461938"/>
            <a:ext cx="25179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Passato all’interno del body della richiesta http POST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2BB4558E-1F0C-4012-C672-A3E6FD1AF839}"/>
              </a:ext>
            </a:extLst>
          </p:cNvPr>
          <p:cNvSpPr txBox="1"/>
          <p:nvPr/>
        </p:nvSpPr>
        <p:spPr>
          <a:xfrm>
            <a:off x="5719964" y="2898445"/>
            <a:ext cx="59133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"data"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"libro"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[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"Il Codice da Vinci"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15.00000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},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2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"Harry Potter e la Pietra Filosofale"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10.00000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},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3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"Lo Hobbit"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11.00000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},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4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"L'alchimista"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13.00000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}             }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]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}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}</a:t>
            </a:r>
          </a:p>
          <a:p>
            <a:endParaRPr lang="it-IT" sz="800"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91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3" grpId="0"/>
      <p:bldP spid="5" grpId="0"/>
      <p:bldP spid="6" grpId="0" animBg="1"/>
      <p:bldP spid="7" grpId="0" animBg="1"/>
      <p:bldP spid="8" grpId="0" animBg="1"/>
      <p:bldP spid="9" grpId="0" animBg="1"/>
      <p:bldP spid="11" grpId="0" animBg="1"/>
      <p:bldP spid="18" grpId="0" animBg="1"/>
      <p:bldP spid="19" grpId="0" animBg="1"/>
      <p:bldP spid="20" grpId="0" animBg="1"/>
      <p:bldP spid="21" grpId="0"/>
      <p:bldP spid="22" grpId="0" animBg="1"/>
      <p:bldP spid="23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1ADF86-7039-3CB0-5080-2F4BC84FD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945"/>
          </a:xfrm>
        </p:spPr>
        <p:txBody>
          <a:bodyPr/>
          <a:lstStyle/>
          <a:p>
            <a:r>
              <a:rPr lang="it-IT" err="1">
                <a:solidFill>
                  <a:schemeClr val="tx1">
                    <a:lumMod val="50000"/>
                    <a:lumOff val="50000"/>
                  </a:schemeClr>
                </a:solidFill>
              </a:rPr>
              <a:t>Rest</a:t>
            </a:r>
            <a:r>
              <a:rPr lang="it-IT">
                <a:solidFill>
                  <a:schemeClr val="tx1">
                    <a:lumMod val="50000"/>
                    <a:lumOff val="50000"/>
                  </a:schemeClr>
                </a:solidFill>
              </a:rPr>
              <a:t> vs GQL (Under-</a:t>
            </a:r>
            <a:r>
              <a:rPr lang="it-IT" err="1">
                <a:solidFill>
                  <a:schemeClr val="tx1">
                    <a:lumMod val="50000"/>
                    <a:lumOff val="50000"/>
                  </a:schemeClr>
                </a:solidFill>
              </a:rPr>
              <a:t>fetching</a:t>
            </a:r>
            <a:r>
              <a:rPr lang="it-IT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0C26AAB-5466-65D6-21A8-55DE34E9C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8912"/>
            <a:ext cx="7523922" cy="39411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it-IT" sz="1800"/>
              <a:t>Possono essere necessarie più chiamate REST per ottenere diverse informazioni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535FF33-3C92-9610-B6FA-FDF1B236B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20" y="1810669"/>
            <a:ext cx="648560" cy="53075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13CB97F2-0119-D4DB-6966-D7CA59BD0D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387" y="1810669"/>
            <a:ext cx="1691640" cy="478657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2725D64-2C29-2585-445F-7888BC0124BF}"/>
              </a:ext>
            </a:extLst>
          </p:cNvPr>
          <p:cNvSpPr txBox="1"/>
          <p:nvPr/>
        </p:nvSpPr>
        <p:spPr>
          <a:xfrm>
            <a:off x="1268497" y="2012327"/>
            <a:ext cx="37723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https://host:port/webapi/Libro/</a:t>
            </a:r>
            <a:r>
              <a:rPr lang="it-IT" sz="1200">
                <a:solidFill>
                  <a:srgbClr val="FF0000"/>
                </a:solidFill>
              </a:rPr>
              <a:t>GetLibroByKey?LibroID=1</a:t>
            </a:r>
            <a:endParaRPr lang="it-IT" sz="1200">
              <a:solidFill>
                <a:srgbClr val="FF0000"/>
              </a:solidFill>
              <a:cs typeface="Calibri Light" panose="020F0302020204030204" pitchFamily="34" charset="0"/>
            </a:endParaRP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0B04345-7569-7733-0B4F-906E0CEF73F5}"/>
              </a:ext>
            </a:extLst>
          </p:cNvPr>
          <p:cNvSpPr txBox="1"/>
          <p:nvPr/>
        </p:nvSpPr>
        <p:spPr>
          <a:xfrm>
            <a:off x="5975791" y="2491624"/>
            <a:ext cx="267031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/>
              <a:t>query</a:t>
            </a:r>
            <a:r>
              <a:rPr lang="it-IT" sz="1000"/>
              <a:t> {</a:t>
            </a:r>
          </a:p>
          <a:p>
            <a:r>
              <a:rPr lang="it-IT" sz="1000"/>
              <a:t>    libro(</a:t>
            </a:r>
            <a:r>
              <a:rPr lang="it-IT" sz="1000" err="1">
                <a:solidFill>
                  <a:srgbClr val="FF0000"/>
                </a:solidFill>
              </a:rPr>
              <a:t>where</a:t>
            </a:r>
            <a:r>
              <a:rPr lang="it-IT" sz="1000">
                <a:solidFill>
                  <a:srgbClr val="FF0000"/>
                </a:solidFill>
              </a:rPr>
              <a:t>: {</a:t>
            </a:r>
            <a:r>
              <a:rPr lang="it-IT" sz="1000" err="1">
                <a:solidFill>
                  <a:srgbClr val="FF0000"/>
                </a:solidFill>
              </a:rPr>
              <a:t>libroID</a:t>
            </a:r>
            <a:r>
              <a:rPr lang="it-IT" sz="1000">
                <a:solidFill>
                  <a:srgbClr val="FF0000"/>
                </a:solidFill>
              </a:rPr>
              <a:t>: {</a:t>
            </a:r>
            <a:r>
              <a:rPr lang="it-IT" sz="1000" err="1">
                <a:solidFill>
                  <a:srgbClr val="FF0000"/>
                </a:solidFill>
              </a:rPr>
              <a:t>eq</a:t>
            </a:r>
            <a:r>
              <a:rPr lang="it-IT" sz="1000">
                <a:solidFill>
                  <a:srgbClr val="FF0000"/>
                </a:solidFill>
              </a:rPr>
              <a:t>: 1}}</a:t>
            </a:r>
            <a:r>
              <a:rPr lang="it-IT" sz="1000"/>
              <a:t>) {</a:t>
            </a:r>
          </a:p>
          <a:p>
            <a:r>
              <a:rPr lang="it-IT" sz="1000"/>
              <a:t>        </a:t>
            </a:r>
            <a:r>
              <a:rPr lang="it-IT" sz="1000" err="1"/>
              <a:t>libroID</a:t>
            </a:r>
            <a:r>
              <a:rPr lang="it-IT" sz="1000"/>
              <a:t>,</a:t>
            </a:r>
          </a:p>
          <a:p>
            <a:r>
              <a:rPr lang="it-IT" sz="1000"/>
              <a:t>        titolo,</a:t>
            </a:r>
          </a:p>
          <a:p>
            <a:r>
              <a:rPr lang="it-IT" sz="1000"/>
              <a:t>        prezzo,</a:t>
            </a:r>
          </a:p>
          <a:p>
            <a:r>
              <a:rPr lang="it-IT" sz="1000"/>
              <a:t>        autore {</a:t>
            </a:r>
          </a:p>
          <a:p>
            <a:r>
              <a:rPr lang="it-IT" sz="1000"/>
              <a:t>            nome,</a:t>
            </a:r>
          </a:p>
          <a:p>
            <a:r>
              <a:rPr lang="it-IT" sz="1000"/>
              <a:t>            cognome</a:t>
            </a:r>
          </a:p>
          <a:p>
            <a:r>
              <a:rPr lang="it-IT" sz="1000"/>
              <a:t>        },</a:t>
            </a:r>
          </a:p>
          <a:p>
            <a:r>
              <a:rPr lang="it-IT" sz="1000"/>
              <a:t>        </a:t>
            </a:r>
            <a:r>
              <a:rPr lang="it-IT" sz="1000" err="1"/>
              <a:t>casaEditrice</a:t>
            </a:r>
            <a:r>
              <a:rPr lang="it-IT" sz="1000"/>
              <a:t> {</a:t>
            </a:r>
          </a:p>
          <a:p>
            <a:r>
              <a:rPr lang="it-IT" sz="1000"/>
              <a:t>            nome</a:t>
            </a:r>
          </a:p>
          <a:p>
            <a:r>
              <a:rPr lang="it-IT" sz="1000"/>
              <a:t>        }</a:t>
            </a:r>
          </a:p>
          <a:p>
            <a:r>
              <a:rPr lang="it-IT" sz="1000"/>
              <a:t>    }</a:t>
            </a:r>
          </a:p>
          <a:p>
            <a:r>
              <a:rPr lang="it-IT" sz="1000"/>
              <a:t>}</a:t>
            </a:r>
          </a:p>
        </p:txBody>
      </p:sp>
      <p:sp>
        <p:nvSpPr>
          <p:cNvPr id="22" name="Rettangolo con angoli arrotondati 21">
            <a:extLst>
              <a:ext uri="{FF2B5EF4-FFF2-40B4-BE49-F238E27FC236}">
                <a16:creationId xmlns:a16="http://schemas.microsoft.com/office/drawing/2014/main" id="{9A1B3805-1F9A-3B2F-4AAF-59BE2D05D145}"/>
              </a:ext>
            </a:extLst>
          </p:cNvPr>
          <p:cNvSpPr/>
          <p:nvPr/>
        </p:nvSpPr>
        <p:spPr>
          <a:xfrm>
            <a:off x="6122390" y="3290270"/>
            <a:ext cx="994027" cy="1096200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0488964-3B0A-AB2C-0257-1ECEB44FB8E4}"/>
              </a:ext>
            </a:extLst>
          </p:cNvPr>
          <p:cNvSpPr txBox="1"/>
          <p:nvPr/>
        </p:nvSpPr>
        <p:spPr>
          <a:xfrm>
            <a:off x="636104" y="2537791"/>
            <a:ext cx="356483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"Il Codice da Vinci"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autoreID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15.00000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bestSeller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1" err="1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true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casaEditriceID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}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652D2B75-9732-4654-E2AF-981877C25112}"/>
              </a:ext>
            </a:extLst>
          </p:cNvPr>
          <p:cNvSpPr/>
          <p:nvPr/>
        </p:nvSpPr>
        <p:spPr>
          <a:xfrm>
            <a:off x="745434" y="2941029"/>
            <a:ext cx="930966" cy="141032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5597580B-18CB-54B1-C366-E016257644E2}"/>
              </a:ext>
            </a:extLst>
          </p:cNvPr>
          <p:cNvSpPr/>
          <p:nvPr/>
        </p:nvSpPr>
        <p:spPr>
          <a:xfrm>
            <a:off x="745434" y="3307212"/>
            <a:ext cx="930966" cy="141032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7" name="Connettore 2 16">
            <a:extLst>
              <a:ext uri="{FF2B5EF4-FFF2-40B4-BE49-F238E27FC236}">
                <a16:creationId xmlns:a16="http://schemas.microsoft.com/office/drawing/2014/main" id="{4E11F457-5DE5-2A5C-67DB-D031859A14E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676400" y="3011545"/>
            <a:ext cx="344557" cy="729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3F35B47-EDB4-5B7D-1FCB-ECE445B4E387}"/>
              </a:ext>
            </a:extLst>
          </p:cNvPr>
          <p:cNvSpPr txBox="1"/>
          <p:nvPr/>
        </p:nvSpPr>
        <p:spPr>
          <a:xfrm>
            <a:off x="1318591" y="3737460"/>
            <a:ext cx="410817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/>
              <a:t>https://host:port/webapi/Autore/</a:t>
            </a:r>
            <a:r>
              <a:rPr lang="it-IT" sz="1200">
                <a:solidFill>
                  <a:srgbClr val="FF0000"/>
                </a:solidFill>
              </a:rPr>
              <a:t>GetAutoreByKey?AutoreID=1</a:t>
            </a:r>
            <a:endParaRPr lang="it-IT" sz="1200">
              <a:solidFill>
                <a:srgbClr val="FF0000"/>
              </a:solidFill>
              <a:cs typeface="Calibri Light" panose="020F0302020204030204" pitchFamily="34" charset="0"/>
            </a:endParaRPr>
          </a:p>
        </p:txBody>
      </p: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C32A9B43-632B-CB21-4E1D-BE4ED3100CE0}"/>
              </a:ext>
            </a:extLst>
          </p:cNvPr>
          <p:cNvCxnSpPr>
            <a:cxnSpLocks/>
          </p:cNvCxnSpPr>
          <p:nvPr/>
        </p:nvCxnSpPr>
        <p:spPr>
          <a:xfrm>
            <a:off x="905491" y="3448244"/>
            <a:ext cx="344557" cy="7297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404E2DC5-A600-428A-F6F4-259A5209887D}"/>
              </a:ext>
            </a:extLst>
          </p:cNvPr>
          <p:cNvSpPr txBox="1"/>
          <p:nvPr/>
        </p:nvSpPr>
        <p:spPr>
          <a:xfrm>
            <a:off x="434834" y="4253196"/>
            <a:ext cx="513853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/>
              <a:t>https://host:port/webapi/CasaEditrice/</a:t>
            </a:r>
            <a:r>
              <a:rPr lang="it-IT" sz="1200">
                <a:solidFill>
                  <a:srgbClr val="FF0000"/>
                </a:solidFill>
              </a:rPr>
              <a:t>GetCasaEditriceByKey?CasaEditriceID=1</a:t>
            </a:r>
            <a:endParaRPr lang="it-IT" sz="1200">
              <a:solidFill>
                <a:srgbClr val="FF0000"/>
              </a:solidFill>
              <a:cs typeface="Calibri Light" panose="020F0302020204030204" pitchFamily="34" charset="0"/>
            </a:endParaRP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BA119162-BDD8-C389-E8E6-FA7263EA6B33}"/>
              </a:ext>
            </a:extLst>
          </p:cNvPr>
          <p:cNvSpPr txBox="1"/>
          <p:nvPr/>
        </p:nvSpPr>
        <p:spPr>
          <a:xfrm>
            <a:off x="8582125" y="2721797"/>
            <a:ext cx="22611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"data"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"libro"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[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libroID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"titolo"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"Il Codice da Vinci"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"prezzo"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98658"/>
                </a:solidFill>
                <a:effectLst/>
                <a:latin typeface="Corbel" panose="020B0503020204020204" pitchFamily="34" charset="0"/>
              </a:rPr>
              <a:t>15.00000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"autore"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"nome"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"Dan"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"cognome"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"Brown"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},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 err="1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casaEditrice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{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    </a:t>
            </a:r>
            <a:r>
              <a:rPr lang="it-IT" sz="800" b="0">
                <a:solidFill>
                  <a:srgbClr val="A31515"/>
                </a:solidFill>
                <a:effectLst/>
                <a:latin typeface="Corbel" panose="020B0503020204020204" pitchFamily="34" charset="0"/>
              </a:rPr>
              <a:t>"nome"</a:t>
            </a:r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: </a:t>
            </a:r>
            <a:r>
              <a:rPr lang="it-IT" sz="800" b="0">
                <a:solidFill>
                  <a:srgbClr val="0451A5"/>
                </a:solidFill>
                <a:effectLst/>
                <a:latin typeface="Corbel" panose="020B0503020204020204" pitchFamily="34" charset="0"/>
              </a:rPr>
              <a:t>"Mondadori"</a:t>
            </a:r>
            <a:endParaRPr lang="it-IT" sz="800" b="0">
              <a:solidFill>
                <a:srgbClr val="000000"/>
              </a:solidFill>
              <a:effectLst/>
              <a:latin typeface="Corbel" panose="020B0503020204020204" pitchFamily="34" charset="0"/>
            </a:endParaRP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    }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    }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    ]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    }</a:t>
            </a:r>
          </a:p>
          <a:p>
            <a:r>
              <a:rPr lang="it-IT" sz="800" b="0">
                <a:solidFill>
                  <a:srgbClr val="000000"/>
                </a:solidFill>
                <a:effectLst/>
                <a:latin typeface="Corbel" panose="020B0503020204020204" pitchFamily="34" charset="0"/>
              </a:rPr>
              <a:t>}</a:t>
            </a:r>
          </a:p>
        </p:txBody>
      </p:sp>
      <p:sp>
        <p:nvSpPr>
          <p:cNvPr id="33" name="Freccia a destra 32">
            <a:extLst>
              <a:ext uri="{FF2B5EF4-FFF2-40B4-BE49-F238E27FC236}">
                <a16:creationId xmlns:a16="http://schemas.microsoft.com/office/drawing/2014/main" id="{F76592EB-A7C6-3501-205C-A88DB2BFAA76}"/>
              </a:ext>
            </a:extLst>
          </p:cNvPr>
          <p:cNvSpPr/>
          <p:nvPr/>
        </p:nvSpPr>
        <p:spPr>
          <a:xfrm>
            <a:off x="7500729" y="3416119"/>
            <a:ext cx="994027" cy="73549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9960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3" grpId="0"/>
      <p:bldP spid="21" grpId="0"/>
      <p:bldP spid="22" grpId="0" animBg="1"/>
      <p:bldP spid="12" grpId="0"/>
      <p:bldP spid="14" grpId="0" animBg="1"/>
      <p:bldP spid="15" grpId="0" animBg="1"/>
      <p:bldP spid="27" grpId="0"/>
      <p:bldP spid="31" grpId="0"/>
      <p:bldP spid="32" grpId="0"/>
      <p:bldP spid="3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1ADF86-7039-3CB0-5080-2F4BC84FD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945"/>
          </a:xfrm>
        </p:spPr>
        <p:txBody>
          <a:bodyPr/>
          <a:lstStyle/>
          <a:p>
            <a:r>
              <a:rPr lang="it-IT">
                <a:solidFill>
                  <a:schemeClr val="tx1">
                    <a:lumMod val="50000"/>
                    <a:lumOff val="50000"/>
                  </a:schemeClr>
                </a:solidFill>
              </a:rPr>
              <a:t>Quando usarlo?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0535FF33-3C92-9610-B6FA-FDF1B236B3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295" y="4078921"/>
            <a:ext cx="648560" cy="53075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13CB97F2-0119-D4DB-6966-D7CA59BD0D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94" y="1982947"/>
            <a:ext cx="1875762" cy="53075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38D56AC-658A-8F67-0AE4-12F657198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5220" y="1510738"/>
            <a:ext cx="6190412" cy="1603523"/>
          </a:xfrm>
        </p:spPr>
        <p:txBody>
          <a:bodyPr anchor="t">
            <a:normAutofit/>
          </a:bodyPr>
          <a:lstStyle/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Applicazioni interattive / real-time</a:t>
            </a: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Applicazioni mobile</a:t>
            </a:r>
            <a:endParaRPr lang="en-001" sz="19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Gerarchia degli oggetti complessa</a:t>
            </a:r>
            <a:endParaRPr lang="en-001" sz="19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Query complesse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12BE021-2C07-E544-6D2C-FC9F0C15A8DF}"/>
              </a:ext>
            </a:extLst>
          </p:cNvPr>
          <p:cNvSpPr txBox="1">
            <a:spLocks/>
          </p:cNvSpPr>
          <p:nvPr/>
        </p:nvSpPr>
        <p:spPr>
          <a:xfrm>
            <a:off x="2745220" y="3677469"/>
            <a:ext cx="6190412" cy="160352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Applicazioni non interattive (system to system)</a:t>
            </a:r>
          </a:p>
          <a:p>
            <a:r>
              <a:rPr lang="it-IT" sz="1900" err="1">
                <a:solidFill>
                  <a:schemeClr val="tx1">
                    <a:alpha val="80000"/>
                  </a:schemeClr>
                </a:solidFill>
              </a:rPr>
              <a:t>Microservizi</a:t>
            </a:r>
            <a:endParaRPr lang="en-001" sz="19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Gerarchia degli oggetti semplice</a:t>
            </a:r>
            <a:endParaRPr lang="en-001" sz="190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>
                <a:solidFill>
                  <a:schemeClr val="tx1">
                    <a:alpha val="80000"/>
                  </a:schemeClr>
                </a:solidFill>
              </a:rPr>
              <a:t>Query semplici e ripetibili</a:t>
            </a:r>
          </a:p>
        </p:txBody>
      </p:sp>
    </p:spTree>
    <p:extLst>
      <p:ext uri="{BB962C8B-B14F-4D97-AF65-F5344CB8AC3E}">
        <p14:creationId xmlns:p14="http://schemas.microsoft.com/office/powerpoint/2010/main" val="75684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11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1ADF86-7039-3CB0-5080-2F4BC84FD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945"/>
          </a:xfrm>
        </p:spPr>
        <p:txBody>
          <a:bodyPr/>
          <a:lstStyle/>
          <a:p>
            <a:r>
              <a:rPr lang="it-IT" err="1">
                <a:solidFill>
                  <a:schemeClr val="tx1">
                    <a:lumMod val="50000"/>
                    <a:lumOff val="50000"/>
                  </a:schemeClr>
                </a:solidFill>
              </a:rPr>
              <a:t>GraphQL</a:t>
            </a:r>
            <a:r>
              <a:rPr lang="it-IT">
                <a:solidFill>
                  <a:schemeClr val="tx1">
                    <a:lumMod val="50000"/>
                    <a:lumOff val="50000"/>
                  </a:schemeClr>
                </a:solidFill>
              </a:rPr>
              <a:t> in .NET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38D56AC-658A-8F67-0AE4-12F657198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1220" y="2196509"/>
            <a:ext cx="6190412" cy="1232491"/>
          </a:xfrm>
        </p:spPr>
        <p:txBody>
          <a:bodyPr anchor="t">
            <a:normAutofit fontScale="85000" lnSpcReduction="20000"/>
          </a:bodyPr>
          <a:lstStyle/>
          <a:p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Sviluppato da </a:t>
            </a:r>
            <a:r>
              <a:rPr lang="it-IT" sz="1900" dirty="0" err="1">
                <a:solidFill>
                  <a:schemeClr val="tx1">
                    <a:alpha val="80000"/>
                  </a:schemeClr>
                </a:solidFill>
              </a:rPr>
              <a:t>GraphQL</a:t>
            </a:r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 Foundation</a:t>
            </a:r>
          </a:p>
          <a:p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GitHub: </a:t>
            </a:r>
            <a:r>
              <a:rPr lang="it-IT" sz="1900" dirty="0" err="1">
                <a:solidFill>
                  <a:schemeClr val="tx1">
                    <a:alpha val="80000"/>
                  </a:schemeClr>
                </a:solidFill>
                <a:hlinkClick r:id="rId3"/>
              </a:rPr>
              <a:t>graphql-dotnet</a:t>
            </a:r>
            <a:r>
              <a:rPr lang="it-IT" sz="1900" dirty="0">
                <a:solidFill>
                  <a:schemeClr val="tx1">
                    <a:alpha val="80000"/>
                  </a:schemeClr>
                </a:solidFill>
                <a:hlinkClick r:id="rId3"/>
              </a:rPr>
              <a:t>/</a:t>
            </a:r>
            <a:r>
              <a:rPr lang="it-IT" sz="1900" dirty="0" err="1">
                <a:solidFill>
                  <a:schemeClr val="tx1">
                    <a:alpha val="80000"/>
                  </a:schemeClr>
                </a:solidFill>
                <a:hlinkClick r:id="rId3"/>
              </a:rPr>
              <a:t>graphql-dotnet</a:t>
            </a:r>
            <a:endParaRPr lang="it-IT" sz="19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Documentazione: </a:t>
            </a:r>
            <a:r>
              <a:rPr lang="it-IT" sz="1900" dirty="0" err="1">
                <a:solidFill>
                  <a:schemeClr val="tx1">
                    <a:alpha val="80000"/>
                  </a:schemeClr>
                </a:solidFill>
                <a:hlinkClick r:id="rId4"/>
              </a:rPr>
              <a:t>graphql-dotnet</a:t>
            </a:r>
            <a:r>
              <a:rPr lang="it-IT" sz="1900" dirty="0">
                <a:solidFill>
                  <a:schemeClr val="tx1">
                    <a:alpha val="80000"/>
                  </a:schemeClr>
                </a:solidFill>
                <a:hlinkClick r:id="rId4"/>
              </a:rPr>
              <a:t>/</a:t>
            </a:r>
            <a:r>
              <a:rPr lang="it-IT" sz="1900" dirty="0" err="1">
                <a:solidFill>
                  <a:schemeClr val="tx1">
                    <a:alpha val="80000"/>
                  </a:schemeClr>
                </a:solidFill>
                <a:hlinkClick r:id="rId4"/>
              </a:rPr>
              <a:t>docs</a:t>
            </a:r>
            <a:endParaRPr lang="it-IT" sz="19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Open source (MIT License)</a:t>
            </a:r>
            <a:endParaRPr lang="en-001" sz="19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9592C66-4363-8146-49DE-5DEE353FE306}"/>
              </a:ext>
            </a:extLst>
          </p:cNvPr>
          <p:cNvSpPr txBox="1"/>
          <p:nvPr/>
        </p:nvSpPr>
        <p:spPr>
          <a:xfrm>
            <a:off x="942924" y="1761301"/>
            <a:ext cx="1802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GraphQL.NET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B8805AF-3A46-BB4C-F03F-FB26D4857C61}"/>
              </a:ext>
            </a:extLst>
          </p:cNvPr>
          <p:cNvSpPr txBox="1"/>
          <p:nvPr/>
        </p:nvSpPr>
        <p:spPr>
          <a:xfrm>
            <a:off x="942924" y="3937188"/>
            <a:ext cx="1802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/>
              <a:t>Hot </a:t>
            </a:r>
            <a:r>
              <a:rPr lang="it-IT" err="1"/>
              <a:t>Chocolate</a:t>
            </a:r>
            <a:endParaRPr lang="it-IT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BFCBCAD-71A7-30DD-E172-2DF561D7A6EC}"/>
              </a:ext>
            </a:extLst>
          </p:cNvPr>
          <p:cNvSpPr txBox="1">
            <a:spLocks/>
          </p:cNvSpPr>
          <p:nvPr/>
        </p:nvSpPr>
        <p:spPr>
          <a:xfrm>
            <a:off x="1221220" y="4380625"/>
            <a:ext cx="6339786" cy="134431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Sviluppato da Chilli Cream</a:t>
            </a:r>
          </a:p>
          <a:p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GitHub: </a:t>
            </a:r>
            <a:r>
              <a:rPr lang="it-IT" sz="1900" dirty="0" err="1">
                <a:solidFill>
                  <a:schemeClr val="tx1">
                    <a:alpha val="80000"/>
                  </a:schemeClr>
                </a:solidFill>
                <a:hlinkClick r:id="rId5"/>
              </a:rPr>
              <a:t>ChilliCream</a:t>
            </a:r>
            <a:r>
              <a:rPr lang="it-IT" sz="1900" dirty="0">
                <a:solidFill>
                  <a:schemeClr val="tx1">
                    <a:alpha val="80000"/>
                  </a:schemeClr>
                </a:solidFill>
                <a:hlinkClick r:id="rId5"/>
              </a:rPr>
              <a:t>/</a:t>
            </a:r>
            <a:r>
              <a:rPr lang="it-IT" sz="1900" dirty="0" err="1">
                <a:solidFill>
                  <a:schemeClr val="tx1">
                    <a:alpha val="80000"/>
                  </a:schemeClr>
                </a:solidFill>
                <a:hlinkClick r:id="rId5"/>
              </a:rPr>
              <a:t>hotchocolate</a:t>
            </a:r>
            <a:endParaRPr lang="it-IT" sz="19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Documentazione: </a:t>
            </a:r>
            <a:r>
              <a:rPr lang="it-IT" sz="1900" dirty="0" err="1">
                <a:solidFill>
                  <a:schemeClr val="tx1">
                    <a:alpha val="80000"/>
                  </a:schemeClr>
                </a:solidFill>
                <a:hlinkClick r:id="rId6"/>
              </a:rPr>
              <a:t>hotchocolate</a:t>
            </a:r>
            <a:r>
              <a:rPr lang="it-IT" sz="1900" dirty="0">
                <a:solidFill>
                  <a:schemeClr val="tx1">
                    <a:alpha val="80000"/>
                  </a:schemeClr>
                </a:solidFill>
                <a:hlinkClick r:id="rId6"/>
              </a:rPr>
              <a:t>/</a:t>
            </a:r>
            <a:r>
              <a:rPr lang="it-IT" sz="1900" dirty="0" err="1">
                <a:solidFill>
                  <a:schemeClr val="tx1">
                    <a:alpha val="80000"/>
                  </a:schemeClr>
                </a:solidFill>
                <a:hlinkClick r:id="rId6"/>
              </a:rPr>
              <a:t>docs</a:t>
            </a:r>
            <a:endParaRPr lang="it-IT" sz="19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it-IT" sz="1900" dirty="0">
                <a:solidFill>
                  <a:schemeClr val="tx1">
                    <a:alpha val="80000"/>
                  </a:schemeClr>
                </a:solidFill>
              </a:rPr>
              <a:t>Open source (MIT License)</a:t>
            </a:r>
            <a:endParaRPr lang="en-001" sz="19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21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5" grpId="0"/>
      <p:bldP spid="6" grpId="0"/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275234C-C4C0-EE07-531F-D60A8FE267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>
                <a:solidFill>
                  <a:srgbClr val="E535AB"/>
                </a:solidFill>
              </a:rPr>
              <a:t>E ora, passiamo al codice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30D164C-BCC1-9675-B708-11DF775C5A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AF5E9E-E646-8EA5-4CD7-391F23FA0DC1}"/>
              </a:ext>
            </a:extLst>
          </p:cNvPr>
          <p:cNvSpPr txBox="1"/>
          <p:nvPr/>
        </p:nvSpPr>
        <p:spPr>
          <a:xfrm>
            <a:off x="7973683" y="6488668"/>
            <a:ext cx="4218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>
                <a:solidFill>
                  <a:schemeClr val="bg1"/>
                </a:solidFill>
              </a:rPr>
              <a:t>Presentazione di Fabio Iotti</a:t>
            </a:r>
          </a:p>
        </p:txBody>
      </p:sp>
    </p:spTree>
    <p:extLst>
      <p:ext uri="{BB962C8B-B14F-4D97-AF65-F5344CB8AC3E}">
        <p14:creationId xmlns:p14="http://schemas.microsoft.com/office/powerpoint/2010/main" val="18700405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8421b23-e68d-4a1b-9afc-1fec48234384">
      <Terms xmlns="http://schemas.microsoft.com/office/infopath/2007/PartnerControls"/>
    </lcf76f155ced4ddcb4097134ff3c332f>
    <TaxCatchAll xmlns="8e47e48c-cdf8-48e9-8941-cf676a424f4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9A164F52D87D841AF7D9E15B479BFBB" ma:contentTypeVersion="12" ma:contentTypeDescription="Creare un nuovo documento." ma:contentTypeScope="" ma:versionID="b518b7835d477e4dea8926e4af766950">
  <xsd:schema xmlns:xsd="http://www.w3.org/2001/XMLSchema" xmlns:xs="http://www.w3.org/2001/XMLSchema" xmlns:p="http://schemas.microsoft.com/office/2006/metadata/properties" xmlns:ns2="c8421b23-e68d-4a1b-9afc-1fec48234384" xmlns:ns3="8e47e48c-cdf8-48e9-8941-cf676a424f47" targetNamespace="http://schemas.microsoft.com/office/2006/metadata/properties" ma:root="true" ma:fieldsID="702822d6856db94cdcd40d4047b7605c" ns2:_="" ns3:_="">
    <xsd:import namespace="c8421b23-e68d-4a1b-9afc-1fec48234384"/>
    <xsd:import namespace="8e47e48c-cdf8-48e9-8941-cf676a424f4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421b23-e68d-4a1b-9afc-1fec482343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3" nillable="true" ma:taxonomy="true" ma:internalName="lcf76f155ced4ddcb4097134ff3c332f" ma:taxonomyFieldName="MediaServiceImageTags" ma:displayName="Tag immagine" ma:readOnly="false" ma:fieldId="{5cf76f15-5ced-4ddc-b409-7134ff3c332f}" ma:taxonomyMulti="true" ma:sspId="d8c508bc-c68b-4faf-b538-24070e08121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47e48c-cdf8-48e9-8941-cf676a424f4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b1359fb0-e276-4f4a-adff-12e352f403fd}" ma:internalName="TaxCatchAll" ma:showField="CatchAllData" ma:web="8e47e48c-cdf8-48e9-8941-cf676a424f4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EF5E930-10A3-4230-A5AF-6374969EF4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F1672E-CBCF-40F5-8627-A6F94B068AE2}">
  <ds:schemaRefs>
    <ds:schemaRef ds:uri="8e47e48c-cdf8-48e9-8941-cf676a424f47"/>
    <ds:schemaRef ds:uri="c8421b23-e68d-4a1b-9afc-1fec48234384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BFAB1EB-F1B1-402C-BDA2-D269212A7040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775</Words>
  <Application>Microsoft Office PowerPoint</Application>
  <PresentationFormat>Widescreen</PresentationFormat>
  <Paragraphs>176</Paragraphs>
  <Slides>8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Corbel</vt:lpstr>
      <vt:lpstr>Calibri</vt:lpstr>
      <vt:lpstr>Arial</vt:lpstr>
      <vt:lpstr>Calibri Light</vt:lpstr>
      <vt:lpstr>Tema di Office</vt:lpstr>
      <vt:lpstr>Introduzione a GraphQL</vt:lpstr>
      <vt:lpstr>Cos’è GraphQL?</vt:lpstr>
      <vt:lpstr>Concetti fondamentali</vt:lpstr>
      <vt:lpstr>Rest vs GQL (Over-fetching)</vt:lpstr>
      <vt:lpstr>Rest vs GQL (Under-fetching)</vt:lpstr>
      <vt:lpstr>Quando usarlo?</vt:lpstr>
      <vt:lpstr>GraphQL in .NET</vt:lpstr>
      <vt:lpstr>E ora, passiamo al codice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Introduzione a C# .NET</dc:title>
  <dc:creator>Fabio Iotti</dc:creator>
  <cp:lastModifiedBy>Ivan Montanini</cp:lastModifiedBy>
  <cp:revision>1</cp:revision>
  <dcterms:created xsi:type="dcterms:W3CDTF">2022-09-13T06:40:07Z</dcterms:created>
  <dcterms:modified xsi:type="dcterms:W3CDTF">2022-09-21T09:01:35Z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0x01010039A164F52D87D841AF7D9E15B479BFBB</vt:lpwstr>
  </property>
  <property fmtid="{D5CDD505-2E9C-101B-9397-08002B2CF9AE}" pid="3" name="MediaServiceImageTags">
    <vt:lpwstr/>
  </property>
</Properties>
</file>